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600"/>
    <a:srgbClr val="FFC875"/>
    <a:srgbClr val="EDA031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0478C1-2699-1793-1193-B361DE3FA879}" v="249" dt="2023-04-04T06:39:44.447"/>
    <p1510:client id="{359EB838-833C-760D-823A-EA90894A3318}" v="11" dt="2023-04-04T06:27:10.957"/>
    <p1510:client id="{B469AF56-4159-628A-D839-7E48C001CD4B}" v="292" dt="2023-03-30T07:39:10.677"/>
    <p1510:client id="{A26A2140-3ABE-1140-03FC-575D3739B85D}" v="6" dt="2023-04-04T06:14:26.685"/>
    <p1510:client id="{555C9BF1-826F-4A8F-92B8-34F9F102AC34}" v="370" dt="2023-03-28T07:41:24.762"/>
    <p1510:client id="{CF501377-7340-FB95-5127-ECB074F03DDA}" v="8" dt="2023-04-03T09:21:06.9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KER, TROY ANTHONY" userId="S::trobar@alu.edu.gva.es::00072547-a255-4242-89f8-ec6dde923361" providerId="AD" clId="Web-{359EB838-833C-760D-823A-EA90894A3318}"/>
    <pc:docChg chg="modSld">
      <pc:chgData name="BARKER, TROY ANTHONY" userId="S::trobar@alu.edu.gva.es::00072547-a255-4242-89f8-ec6dde923361" providerId="AD" clId="Web-{359EB838-833C-760D-823A-EA90894A3318}" dt="2023-04-04T06:27:10.957" v="14"/>
      <pc:docMkLst>
        <pc:docMk/>
      </pc:docMkLst>
      <pc:sldChg chg="delAnim modAnim">
        <pc:chgData name="BARKER, TROY ANTHONY" userId="S::trobar@alu.edu.gva.es::00072547-a255-4242-89f8-ec6dde923361" providerId="AD" clId="Web-{359EB838-833C-760D-823A-EA90894A3318}" dt="2023-04-04T06:23:13.636" v="1"/>
        <pc:sldMkLst>
          <pc:docMk/>
          <pc:sldMk cId="1740374622" sldId="257"/>
        </pc:sldMkLst>
      </pc:sldChg>
      <pc:sldChg chg="addSp delSp modSp mod setBg">
        <pc:chgData name="BARKER, TROY ANTHONY" userId="S::trobar@alu.edu.gva.es::00072547-a255-4242-89f8-ec6dde923361" providerId="AD" clId="Web-{359EB838-833C-760D-823A-EA90894A3318}" dt="2023-04-04T06:24:15.591" v="5"/>
        <pc:sldMkLst>
          <pc:docMk/>
          <pc:sldMk cId="3091032221" sldId="258"/>
        </pc:sldMkLst>
        <pc:spChg chg="mod">
          <ac:chgData name="BARKER, TROY ANTHONY" userId="S::trobar@alu.edu.gva.es::00072547-a255-4242-89f8-ec6dde923361" providerId="AD" clId="Web-{359EB838-833C-760D-823A-EA90894A3318}" dt="2023-04-04T06:24:15.591" v="5"/>
          <ac:spMkLst>
            <pc:docMk/>
            <pc:sldMk cId="3091032221" sldId="258"/>
            <ac:spMk id="2" creationId="{46E8DB56-6C93-2192-4806-BE57ECB4478E}"/>
          </ac:spMkLst>
        </pc:spChg>
        <pc:spChg chg="mod">
          <ac:chgData name="BARKER, TROY ANTHONY" userId="S::trobar@alu.edu.gva.es::00072547-a255-4242-89f8-ec6dde923361" providerId="AD" clId="Web-{359EB838-833C-760D-823A-EA90894A3318}" dt="2023-04-04T06:24:15.591" v="5"/>
          <ac:spMkLst>
            <pc:docMk/>
            <pc:sldMk cId="3091032221" sldId="258"/>
            <ac:spMk id="4" creationId="{C7D1F224-E2EE-0BD6-D854-8E484921CE87}"/>
          </ac:spMkLst>
        </pc:spChg>
        <pc:spChg chg="add del">
          <ac:chgData name="BARKER, TROY ANTHONY" userId="S::trobar@alu.edu.gva.es::00072547-a255-4242-89f8-ec6dde923361" providerId="AD" clId="Web-{359EB838-833C-760D-823A-EA90894A3318}" dt="2023-04-04T06:24:15.591" v="5"/>
          <ac:spMkLst>
            <pc:docMk/>
            <pc:sldMk cId="3091032221" sldId="258"/>
            <ac:spMk id="9" creationId="{94714483-7072-431F-9DBE-87F44E4D44BC}"/>
          </ac:spMkLst>
        </pc:spChg>
        <pc:spChg chg="add del">
          <ac:chgData name="BARKER, TROY ANTHONY" userId="S::trobar@alu.edu.gva.es::00072547-a255-4242-89f8-ec6dde923361" providerId="AD" clId="Web-{359EB838-833C-760D-823A-EA90894A3318}" dt="2023-04-04T06:24:15.591" v="5"/>
          <ac:spMkLst>
            <pc:docMk/>
            <pc:sldMk cId="3091032221" sldId="258"/>
            <ac:spMk id="11" creationId="{495892E1-F4A5-4991-AC52-4F417B14A2A2}"/>
          </ac:spMkLst>
        </pc:spChg>
        <pc:spChg chg="add del">
          <ac:chgData name="BARKER, TROY ANTHONY" userId="S::trobar@alu.edu.gva.es::00072547-a255-4242-89f8-ec6dde923361" providerId="AD" clId="Web-{359EB838-833C-760D-823A-EA90894A3318}" dt="2023-04-04T06:24:15.591" v="5"/>
          <ac:spMkLst>
            <pc:docMk/>
            <pc:sldMk cId="3091032221" sldId="258"/>
            <ac:spMk id="21" creationId="{E2683E3F-F855-4549-84F8-42064EC0F247}"/>
          </ac:spMkLst>
        </pc:spChg>
        <pc:spChg chg="add del">
          <ac:chgData name="BARKER, TROY ANTHONY" userId="S::trobar@alu.edu.gva.es::00072547-a255-4242-89f8-ec6dde923361" providerId="AD" clId="Web-{359EB838-833C-760D-823A-EA90894A3318}" dt="2023-04-04T06:24:15.591" v="5"/>
          <ac:spMkLst>
            <pc:docMk/>
            <pc:sldMk cId="3091032221" sldId="258"/>
            <ac:spMk id="29" creationId="{832F3179-0CD5-40C8-9939-D8355006F7BA}"/>
          </ac:spMkLst>
        </pc:spChg>
        <pc:spChg chg="add del">
          <ac:chgData name="BARKER, TROY ANTHONY" userId="S::trobar@alu.edu.gva.es::00072547-a255-4242-89f8-ec6dde923361" providerId="AD" clId="Web-{359EB838-833C-760D-823A-EA90894A3318}" dt="2023-04-04T06:24:15.576" v="4"/>
          <ac:spMkLst>
            <pc:docMk/>
            <pc:sldMk cId="3091032221" sldId="258"/>
            <ac:spMk id="40" creationId="{47942995-B07F-4636-9A06-C6A104B260A8}"/>
          </ac:spMkLst>
        </pc:spChg>
        <pc:spChg chg="add">
          <ac:chgData name="BARKER, TROY ANTHONY" userId="S::trobar@alu.edu.gva.es::00072547-a255-4242-89f8-ec6dde923361" providerId="AD" clId="Web-{359EB838-833C-760D-823A-EA90894A3318}" dt="2023-04-04T06:24:15.591" v="5"/>
          <ac:spMkLst>
            <pc:docMk/>
            <pc:sldMk cId="3091032221" sldId="258"/>
            <ac:spMk id="44" creationId="{84D4DDB8-B68F-45B0-9F62-C4279996F672}"/>
          </ac:spMkLst>
        </pc:spChg>
        <pc:spChg chg="add">
          <ac:chgData name="BARKER, TROY ANTHONY" userId="S::trobar@alu.edu.gva.es::00072547-a255-4242-89f8-ec6dde923361" providerId="AD" clId="Web-{359EB838-833C-760D-823A-EA90894A3318}" dt="2023-04-04T06:24:15.591" v="5"/>
          <ac:spMkLst>
            <pc:docMk/>
            <pc:sldMk cId="3091032221" sldId="258"/>
            <ac:spMk id="46" creationId="{AF2F604E-43BE-4DC3-B983-E071523364F8}"/>
          </ac:spMkLst>
        </pc:spChg>
        <pc:spChg chg="add del">
          <ac:chgData name="BARKER, TROY ANTHONY" userId="S::trobar@alu.edu.gva.es::00072547-a255-4242-89f8-ec6dde923361" providerId="AD" clId="Web-{359EB838-833C-760D-823A-EA90894A3318}" dt="2023-04-04T06:24:15.576" v="4"/>
          <ac:spMkLst>
            <pc:docMk/>
            <pc:sldMk cId="3091032221" sldId="258"/>
            <ac:spMk id="47" creationId="{B81933D1-5615-42C7-9C0B-4EB7105CCE2D}"/>
          </ac:spMkLst>
        </pc:spChg>
        <pc:spChg chg="add">
          <ac:chgData name="BARKER, TROY ANTHONY" userId="S::trobar@alu.edu.gva.es::00072547-a255-4242-89f8-ec6dde923361" providerId="AD" clId="Web-{359EB838-833C-760D-823A-EA90894A3318}" dt="2023-04-04T06:24:15.591" v="5"/>
          <ac:spMkLst>
            <pc:docMk/>
            <pc:sldMk cId="3091032221" sldId="258"/>
            <ac:spMk id="48" creationId="{08C9B587-E65E-4B52-B37C-ABEBB6E87928}"/>
          </ac:spMkLst>
        </pc:spChg>
        <pc:spChg chg="add del">
          <ac:chgData name="BARKER, TROY ANTHONY" userId="S::trobar@alu.edu.gva.es::00072547-a255-4242-89f8-ec6dde923361" providerId="AD" clId="Web-{359EB838-833C-760D-823A-EA90894A3318}" dt="2023-04-04T06:24:15.576" v="4"/>
          <ac:spMkLst>
            <pc:docMk/>
            <pc:sldMk cId="3091032221" sldId="258"/>
            <ac:spMk id="49" creationId="{19C9EAEA-39D0-4B0E-A0EB-51E7B26740B1}"/>
          </ac:spMkLst>
        </pc:spChg>
        <pc:spChg chg="add">
          <ac:chgData name="BARKER, TROY ANTHONY" userId="S::trobar@alu.edu.gva.es::00072547-a255-4242-89f8-ec6dde923361" providerId="AD" clId="Web-{359EB838-833C-760D-823A-EA90894A3318}" dt="2023-04-04T06:24:15.591" v="5"/>
          <ac:spMkLst>
            <pc:docMk/>
            <pc:sldMk cId="3091032221" sldId="258"/>
            <ac:spMk id="51" creationId="{5DCB5928-DC7D-4612-9922-441966E15627}"/>
          </ac:spMkLst>
        </pc:spChg>
        <pc:spChg chg="add">
          <ac:chgData name="BARKER, TROY ANTHONY" userId="S::trobar@alu.edu.gva.es::00072547-a255-4242-89f8-ec6dde923361" providerId="AD" clId="Web-{359EB838-833C-760D-823A-EA90894A3318}" dt="2023-04-04T06:24:15.591" v="5"/>
          <ac:spMkLst>
            <pc:docMk/>
            <pc:sldMk cId="3091032221" sldId="258"/>
            <ac:spMk id="52" creationId="{682C1161-1736-45EC-99B7-33F3CAE9D517}"/>
          </ac:spMkLst>
        </pc:spChg>
        <pc:grpChg chg="add del">
          <ac:chgData name="BARKER, TROY ANTHONY" userId="S::trobar@alu.edu.gva.es::00072547-a255-4242-89f8-ec6dde923361" providerId="AD" clId="Web-{359EB838-833C-760D-823A-EA90894A3318}" dt="2023-04-04T06:24:15.591" v="5"/>
          <ac:grpSpMkLst>
            <pc:docMk/>
            <pc:sldMk cId="3091032221" sldId="258"/>
            <ac:grpSpMk id="13" creationId="{ACF597F8-76AA-44FA-8E6A-06223B66C0DD}"/>
          </ac:grpSpMkLst>
        </pc:grpChg>
        <pc:grpChg chg="add del">
          <ac:chgData name="BARKER, TROY ANTHONY" userId="S::trobar@alu.edu.gva.es::00072547-a255-4242-89f8-ec6dde923361" providerId="AD" clId="Web-{359EB838-833C-760D-823A-EA90894A3318}" dt="2023-04-04T06:24:15.591" v="5"/>
          <ac:grpSpMkLst>
            <pc:docMk/>
            <pc:sldMk cId="3091032221" sldId="258"/>
            <ac:grpSpMk id="23" creationId="{8FC90B1E-0223-4440-AF22-8F32F6F0C7D2}"/>
          </ac:grpSpMkLst>
        </pc:grpChg>
        <pc:grpChg chg="add del">
          <ac:chgData name="BARKER, TROY ANTHONY" userId="S::trobar@alu.edu.gva.es::00072547-a255-4242-89f8-ec6dde923361" providerId="AD" clId="Web-{359EB838-833C-760D-823A-EA90894A3318}" dt="2023-04-04T06:24:15.591" v="5"/>
          <ac:grpSpMkLst>
            <pc:docMk/>
            <pc:sldMk cId="3091032221" sldId="258"/>
            <ac:grpSpMk id="31" creationId="{11CE155D-684B-4F5E-B835-C52765E310E7}"/>
          </ac:grpSpMkLst>
        </pc:grpChg>
        <pc:grpChg chg="add del">
          <ac:chgData name="BARKER, TROY ANTHONY" userId="S::trobar@alu.edu.gva.es::00072547-a255-4242-89f8-ec6dde923361" providerId="AD" clId="Web-{359EB838-833C-760D-823A-EA90894A3318}" dt="2023-04-04T06:24:15.576" v="4"/>
          <ac:grpSpMkLst>
            <pc:docMk/>
            <pc:sldMk cId="3091032221" sldId="258"/>
            <ac:grpSpMk id="42" creationId="{032D8612-31EB-44CF-A1D0-14FD4C705424}"/>
          </ac:grpSpMkLst>
        </pc:grpChg>
        <pc:picChg chg="mod ord">
          <ac:chgData name="BARKER, TROY ANTHONY" userId="S::trobar@alu.edu.gva.es::00072547-a255-4242-89f8-ec6dde923361" providerId="AD" clId="Web-{359EB838-833C-760D-823A-EA90894A3318}" dt="2023-04-04T06:24:15.591" v="5"/>
          <ac:picMkLst>
            <pc:docMk/>
            <pc:sldMk cId="3091032221" sldId="258"/>
            <ac:picMk id="3" creationId="{50CB6F0A-A104-49D6-9661-5C8FCC62DD59}"/>
          </ac:picMkLst>
        </pc:picChg>
      </pc:sldChg>
      <pc:sldChg chg="addSp modSp mod modTransition setBg">
        <pc:chgData name="BARKER, TROY ANTHONY" userId="S::trobar@alu.edu.gva.es::00072547-a255-4242-89f8-ec6dde923361" providerId="AD" clId="Web-{359EB838-833C-760D-823A-EA90894A3318}" dt="2023-04-04T06:26:36.643" v="11"/>
        <pc:sldMkLst>
          <pc:docMk/>
          <pc:sldMk cId="2279648503" sldId="259"/>
        </pc:sldMkLst>
        <pc:spChg chg="mod">
          <ac:chgData name="BARKER, TROY ANTHONY" userId="S::trobar@alu.edu.gva.es::00072547-a255-4242-89f8-ec6dde923361" providerId="AD" clId="Web-{359EB838-833C-760D-823A-EA90894A3318}" dt="2023-04-04T06:24:37.233" v="6"/>
          <ac:spMkLst>
            <pc:docMk/>
            <pc:sldMk cId="2279648503" sldId="259"/>
            <ac:spMk id="2" creationId="{31F33F5A-C3F2-ED66-6273-DE08F6DC2AA1}"/>
          </ac:spMkLst>
        </pc:spChg>
        <pc:spChg chg="mod">
          <ac:chgData name="BARKER, TROY ANTHONY" userId="S::trobar@alu.edu.gva.es::00072547-a255-4242-89f8-ec6dde923361" providerId="AD" clId="Web-{359EB838-833C-760D-823A-EA90894A3318}" dt="2023-04-04T06:24:57.140" v="9" actId="20577"/>
          <ac:spMkLst>
            <pc:docMk/>
            <pc:sldMk cId="2279648503" sldId="259"/>
            <ac:spMk id="9" creationId="{81FDA292-9A30-89BE-BAE9-697CB7D4F6B5}"/>
          </ac:spMkLst>
        </pc:spChg>
        <pc:spChg chg="add">
          <ac:chgData name="BARKER, TROY ANTHONY" userId="S::trobar@alu.edu.gva.es::00072547-a255-4242-89f8-ec6dde923361" providerId="AD" clId="Web-{359EB838-833C-760D-823A-EA90894A3318}" dt="2023-04-04T06:24:37.233" v="6"/>
          <ac:spMkLst>
            <pc:docMk/>
            <pc:sldMk cId="2279648503" sldId="259"/>
            <ac:spMk id="14" creationId="{2B97F24A-32CE-4C1C-A50D-3016B394DCFB}"/>
          </ac:spMkLst>
        </pc:spChg>
        <pc:spChg chg="add">
          <ac:chgData name="BARKER, TROY ANTHONY" userId="S::trobar@alu.edu.gva.es::00072547-a255-4242-89f8-ec6dde923361" providerId="AD" clId="Web-{359EB838-833C-760D-823A-EA90894A3318}" dt="2023-04-04T06:24:37.233" v="6"/>
          <ac:spMkLst>
            <pc:docMk/>
            <pc:sldMk cId="2279648503" sldId="259"/>
            <ac:spMk id="16" creationId="{CD8B4F24-440B-49E9-B85D-733523DC064B}"/>
          </ac:spMkLst>
        </pc:spChg>
        <pc:picChg chg="mod ord">
          <ac:chgData name="BARKER, TROY ANTHONY" userId="S::trobar@alu.edu.gva.es::00072547-a255-4242-89f8-ec6dde923361" providerId="AD" clId="Web-{359EB838-833C-760D-823A-EA90894A3318}" dt="2023-04-04T06:24:37.233" v="6"/>
          <ac:picMkLst>
            <pc:docMk/>
            <pc:sldMk cId="2279648503" sldId="259"/>
            <ac:picMk id="8" creationId="{959456AE-C004-BB66-01CD-09E1DD88FD19}"/>
          </ac:picMkLst>
        </pc:picChg>
      </pc:sldChg>
      <pc:sldChg chg="modTransition">
        <pc:chgData name="BARKER, TROY ANTHONY" userId="S::trobar@alu.edu.gva.es::00072547-a255-4242-89f8-ec6dde923361" providerId="AD" clId="Web-{359EB838-833C-760D-823A-EA90894A3318}" dt="2023-04-04T06:26:12.111" v="10"/>
        <pc:sldMkLst>
          <pc:docMk/>
          <pc:sldMk cId="1987729001" sldId="260"/>
        </pc:sldMkLst>
      </pc:sldChg>
      <pc:sldChg chg="modTransition">
        <pc:chgData name="BARKER, TROY ANTHONY" userId="S::trobar@alu.edu.gva.es::00072547-a255-4242-89f8-ec6dde923361" providerId="AD" clId="Web-{359EB838-833C-760D-823A-EA90894A3318}" dt="2023-04-04T06:26:50.409" v="12"/>
        <pc:sldMkLst>
          <pc:docMk/>
          <pc:sldMk cId="850784863" sldId="261"/>
        </pc:sldMkLst>
      </pc:sldChg>
      <pc:sldChg chg="modTransition">
        <pc:chgData name="BARKER, TROY ANTHONY" userId="S::trobar@alu.edu.gva.es::00072547-a255-4242-89f8-ec6dde923361" providerId="AD" clId="Web-{359EB838-833C-760D-823A-EA90894A3318}" dt="2023-04-04T06:27:01.754" v="13"/>
        <pc:sldMkLst>
          <pc:docMk/>
          <pc:sldMk cId="894609534" sldId="262"/>
        </pc:sldMkLst>
      </pc:sldChg>
      <pc:sldChg chg="modTransition">
        <pc:chgData name="BARKER, TROY ANTHONY" userId="S::trobar@alu.edu.gva.es::00072547-a255-4242-89f8-ec6dde923361" providerId="AD" clId="Web-{359EB838-833C-760D-823A-EA90894A3318}" dt="2023-04-04T06:27:10.957" v="14"/>
        <pc:sldMkLst>
          <pc:docMk/>
          <pc:sldMk cId="2850727448" sldId="263"/>
        </pc:sldMkLst>
      </pc:sldChg>
    </pc:docChg>
  </pc:docChgLst>
  <pc:docChgLst>
    <pc:chgData name="BARKER, TROY ANTHONY" userId="S::trobar@alu.edu.gva.es::00072547-a255-4242-89f8-ec6dde923361" providerId="AD" clId="Web-{A26A2140-3ABE-1140-03FC-575D3739B85D}"/>
    <pc:docChg chg="modSld">
      <pc:chgData name="BARKER, TROY ANTHONY" userId="S::trobar@alu.edu.gva.es::00072547-a255-4242-89f8-ec6dde923361" providerId="AD" clId="Web-{A26A2140-3ABE-1140-03FC-575D3739B85D}" dt="2023-04-04T06:14:26.685" v="5"/>
      <pc:docMkLst>
        <pc:docMk/>
      </pc:docMkLst>
      <pc:sldChg chg="modTransition addAnim modAnim">
        <pc:chgData name="BARKER, TROY ANTHONY" userId="S::trobar@alu.edu.gva.es::00072547-a255-4242-89f8-ec6dde923361" providerId="AD" clId="Web-{A26A2140-3ABE-1140-03FC-575D3739B85D}" dt="2023-04-04T06:11:53.807" v="4"/>
        <pc:sldMkLst>
          <pc:docMk/>
          <pc:sldMk cId="1740374622" sldId="257"/>
        </pc:sldMkLst>
      </pc:sldChg>
      <pc:sldChg chg="delSp">
        <pc:chgData name="BARKER, TROY ANTHONY" userId="S::trobar@alu.edu.gva.es::00072547-a255-4242-89f8-ec6dde923361" providerId="AD" clId="Web-{A26A2140-3ABE-1140-03FC-575D3739B85D}" dt="2023-04-04T06:14:26.685" v="5"/>
        <pc:sldMkLst>
          <pc:docMk/>
          <pc:sldMk cId="3091032221" sldId="258"/>
        </pc:sldMkLst>
        <pc:spChg chg="del">
          <ac:chgData name="BARKER, TROY ANTHONY" userId="S::trobar@alu.edu.gva.es::00072547-a255-4242-89f8-ec6dde923361" providerId="AD" clId="Web-{A26A2140-3ABE-1140-03FC-575D3739B85D}" dt="2023-04-04T06:14:26.685" v="5"/>
          <ac:spMkLst>
            <pc:docMk/>
            <pc:sldMk cId="3091032221" sldId="258"/>
            <ac:spMk id="3" creationId="{D0DDCAF5-91EE-BD82-91D0-0206835DDD59}"/>
          </ac:spMkLst>
        </pc:spChg>
      </pc:sldChg>
    </pc:docChg>
  </pc:docChgLst>
  <pc:docChgLst>
    <pc:chgData name="BARKER, TROY ANTHONY" userId="S::trobar@alu.edu.gva.es::00072547-a255-4242-89f8-ec6dde923361" providerId="AD" clId="Web-{555C9BF1-826F-4A8F-92B8-34F9F102AC34}"/>
    <pc:docChg chg="addSld modSld">
      <pc:chgData name="BARKER, TROY ANTHONY" userId="S::trobar@alu.edu.gva.es::00072547-a255-4242-89f8-ec6dde923361" providerId="AD" clId="Web-{555C9BF1-826F-4A8F-92B8-34F9F102AC34}" dt="2023-03-28T07:41:23.668" v="289"/>
      <pc:docMkLst>
        <pc:docMk/>
      </pc:docMkLst>
      <pc:sldChg chg="addSp delSp modSp mod setBg">
        <pc:chgData name="BARKER, TROY ANTHONY" userId="S::trobar@alu.edu.gva.es::00072547-a255-4242-89f8-ec6dde923361" providerId="AD" clId="Web-{555C9BF1-826F-4A8F-92B8-34F9F102AC34}" dt="2023-03-28T07:25:01.458" v="191" actId="20577"/>
        <pc:sldMkLst>
          <pc:docMk/>
          <pc:sldMk cId="2406273178" sldId="256"/>
        </pc:sldMkLst>
        <pc:spChg chg="mod">
          <ac:chgData name="BARKER, TROY ANTHONY" userId="S::trobar@alu.edu.gva.es::00072547-a255-4242-89f8-ec6dde923361" providerId="AD" clId="Web-{555C9BF1-826F-4A8F-92B8-34F9F102AC34}" dt="2023-03-28T07:25:01.458" v="191" actId="20577"/>
          <ac:spMkLst>
            <pc:docMk/>
            <pc:sldMk cId="2406273178" sldId="256"/>
            <ac:spMk id="2" creationId="{00000000-0000-0000-0000-000000000000}"/>
          </ac:spMkLst>
        </pc:spChg>
        <pc:spChg chg="del">
          <ac:chgData name="BARKER, TROY ANTHONY" userId="S::trobar@alu.edu.gva.es::00072547-a255-4242-89f8-ec6dde923361" providerId="AD" clId="Web-{555C9BF1-826F-4A8F-92B8-34F9F102AC34}" dt="2023-03-28T06:57:05.343" v="5"/>
          <ac:spMkLst>
            <pc:docMk/>
            <pc:sldMk cId="2406273178" sldId="256"/>
            <ac:spMk id="3" creationId="{00000000-0000-0000-0000-000000000000}"/>
          </ac:spMkLst>
        </pc:spChg>
        <pc:spChg chg="add">
          <ac:chgData name="BARKER, TROY ANTHONY" userId="S::trobar@alu.edu.gva.es::00072547-a255-4242-89f8-ec6dde923361" providerId="AD" clId="Web-{555C9BF1-826F-4A8F-92B8-34F9F102AC34}" dt="2023-03-28T06:57:16.953" v="8"/>
          <ac:spMkLst>
            <pc:docMk/>
            <pc:sldMk cId="2406273178" sldId="256"/>
            <ac:spMk id="9" creationId="{9B7AD9F6-8CE7-4299-8FC6-328F4DCD3FF9}"/>
          </ac:spMkLst>
        </pc:spChg>
        <pc:spChg chg="add">
          <ac:chgData name="BARKER, TROY ANTHONY" userId="S::trobar@alu.edu.gva.es::00072547-a255-4242-89f8-ec6dde923361" providerId="AD" clId="Web-{555C9BF1-826F-4A8F-92B8-34F9F102AC34}" dt="2023-03-28T06:57:16.953" v="8"/>
          <ac:spMkLst>
            <pc:docMk/>
            <pc:sldMk cId="2406273178" sldId="256"/>
            <ac:spMk id="11" creationId="{F49775AF-8896-43EE-92C6-83497D6DC56F}"/>
          </ac:spMkLst>
        </pc:spChg>
        <pc:picChg chg="add del mod">
          <ac:chgData name="BARKER, TROY ANTHONY" userId="S::trobar@alu.edu.gva.es::00072547-a255-4242-89f8-ec6dde923361" providerId="AD" clId="Web-{555C9BF1-826F-4A8F-92B8-34F9F102AC34}" dt="2023-03-28T06:58:16.204" v="11"/>
          <ac:picMkLst>
            <pc:docMk/>
            <pc:sldMk cId="2406273178" sldId="256"/>
            <ac:picMk id="4" creationId="{40A09661-21F9-48C9-92AF-D854794617EB}"/>
          </ac:picMkLst>
        </pc:picChg>
        <pc:picChg chg="add del mod">
          <ac:chgData name="BARKER, TROY ANTHONY" userId="S::trobar@alu.edu.gva.es::00072547-a255-4242-89f8-ec6dde923361" providerId="AD" clId="Web-{555C9BF1-826F-4A8F-92B8-34F9F102AC34}" dt="2023-03-28T06:57:34.953" v="10"/>
          <ac:picMkLst>
            <pc:docMk/>
            <pc:sldMk cId="2406273178" sldId="256"/>
            <ac:picMk id="5" creationId="{680CE6AA-8238-E9AA-0904-8E9E3AA365E5}"/>
          </ac:picMkLst>
        </pc:picChg>
        <pc:picChg chg="add mod">
          <ac:chgData name="BARKER, TROY ANTHONY" userId="S::trobar@alu.edu.gva.es::00072547-a255-4242-89f8-ec6dde923361" providerId="AD" clId="Web-{555C9BF1-826F-4A8F-92B8-34F9F102AC34}" dt="2023-03-28T06:58:27.689" v="14" actId="14100"/>
          <ac:picMkLst>
            <pc:docMk/>
            <pc:sldMk cId="2406273178" sldId="256"/>
            <ac:picMk id="6" creationId="{6D7A84DE-2F52-8AC1-36A2-AB65AAEDBA1B}"/>
          </ac:picMkLst>
        </pc:picChg>
      </pc:sldChg>
      <pc:sldChg chg="addSp delSp modSp new mod setBg">
        <pc:chgData name="BARKER, TROY ANTHONY" userId="S::trobar@alu.edu.gva.es::00072547-a255-4242-89f8-ec6dde923361" providerId="AD" clId="Web-{555C9BF1-826F-4A8F-92B8-34F9F102AC34}" dt="2023-03-28T07:28:50.323" v="249" actId="1076"/>
        <pc:sldMkLst>
          <pc:docMk/>
          <pc:sldMk cId="1740374622" sldId="257"/>
        </pc:sldMkLst>
        <pc:spChg chg="mod">
          <ac:chgData name="BARKER, TROY ANTHONY" userId="S::trobar@alu.edu.gva.es::00072547-a255-4242-89f8-ec6dde923361" providerId="AD" clId="Web-{555C9BF1-826F-4A8F-92B8-34F9F102AC34}" dt="2023-03-28T07:25:18.115" v="194"/>
          <ac:spMkLst>
            <pc:docMk/>
            <pc:sldMk cId="1740374622" sldId="257"/>
            <ac:spMk id="2" creationId="{A2A60943-3CBF-2D80-BFFD-C6ACD4A8C772}"/>
          </ac:spMkLst>
        </pc:spChg>
        <pc:spChg chg="del mod">
          <ac:chgData name="BARKER, TROY ANTHONY" userId="S::trobar@alu.edu.gva.es::00072547-a255-4242-89f8-ec6dde923361" providerId="AD" clId="Web-{555C9BF1-826F-4A8F-92B8-34F9F102AC34}" dt="2023-03-28T07:17:17.089" v="126"/>
          <ac:spMkLst>
            <pc:docMk/>
            <pc:sldMk cId="1740374622" sldId="257"/>
            <ac:spMk id="3" creationId="{6F99501C-92AC-F9D1-0BF3-AE9C5A7D5390}"/>
          </ac:spMkLst>
        </pc:spChg>
        <pc:spChg chg="add del mod">
          <ac:chgData name="BARKER, TROY ANTHONY" userId="S::trobar@alu.edu.gva.es::00072547-a255-4242-89f8-ec6dde923361" providerId="AD" clId="Web-{555C9BF1-826F-4A8F-92B8-34F9F102AC34}" dt="2023-03-28T07:25:09.490" v="193"/>
          <ac:spMkLst>
            <pc:docMk/>
            <pc:sldMk cId="1740374622" sldId="257"/>
            <ac:spMk id="4" creationId="{8D1E6BFA-EFD5-5548-A38C-19A74EDFE1DF}"/>
          </ac:spMkLst>
        </pc:spChg>
        <pc:spChg chg="add del mod">
          <ac:chgData name="BARKER, TROY ANTHONY" userId="S::trobar@alu.edu.gva.es::00072547-a255-4242-89f8-ec6dde923361" providerId="AD" clId="Web-{555C9BF1-826F-4A8F-92B8-34F9F102AC34}" dt="2023-03-28T07:17:19.651" v="127"/>
          <ac:spMkLst>
            <pc:docMk/>
            <pc:sldMk cId="1740374622" sldId="257"/>
            <ac:spMk id="6" creationId="{DE42AB5C-C728-66D3-AA23-1BB4B02E2145}"/>
          </ac:spMkLst>
        </pc:spChg>
        <pc:spChg chg="add del mod">
          <ac:chgData name="BARKER, TROY ANTHONY" userId="S::trobar@alu.edu.gva.es::00072547-a255-4242-89f8-ec6dde923361" providerId="AD" clId="Web-{555C9BF1-826F-4A8F-92B8-34F9F102AC34}" dt="2023-03-28T07:18:03.277" v="132"/>
          <ac:spMkLst>
            <pc:docMk/>
            <pc:sldMk cId="1740374622" sldId="257"/>
            <ac:spMk id="8" creationId="{B3538EDF-0076-0482-4A85-35F9E21D84B4}"/>
          </ac:spMkLst>
        </pc:spChg>
        <pc:spChg chg="add del mod">
          <ac:chgData name="BARKER, TROY ANTHONY" userId="S::trobar@alu.edu.gva.es::00072547-a255-4242-89f8-ec6dde923361" providerId="AD" clId="Web-{555C9BF1-826F-4A8F-92B8-34F9F102AC34}" dt="2023-03-28T07:28:50.307" v="248" actId="1076"/>
          <ac:spMkLst>
            <pc:docMk/>
            <pc:sldMk cId="1740374622" sldId="257"/>
            <ac:spMk id="10" creationId="{A3102BAE-D978-7F17-DD14-BE5E3A1148B2}"/>
          </ac:spMkLst>
        </pc:spChg>
        <pc:spChg chg="add del mod">
          <ac:chgData name="BARKER, TROY ANTHONY" userId="S::trobar@alu.edu.gva.es::00072547-a255-4242-89f8-ec6dde923361" providerId="AD" clId="Web-{555C9BF1-826F-4A8F-92B8-34F9F102AC34}" dt="2023-03-28T07:25:09.490" v="192"/>
          <ac:spMkLst>
            <pc:docMk/>
            <pc:sldMk cId="1740374622" sldId="257"/>
            <ac:spMk id="12" creationId="{B699A1EB-1098-AEEA-F708-89A27D8F9CB5}"/>
          </ac:spMkLst>
        </pc:spChg>
        <pc:spChg chg="add mod">
          <ac:chgData name="BARKER, TROY ANTHONY" userId="S::trobar@alu.edu.gva.es::00072547-a255-4242-89f8-ec6dde923361" providerId="AD" clId="Web-{555C9BF1-826F-4A8F-92B8-34F9F102AC34}" dt="2023-03-28T07:28:50.323" v="249" actId="1076"/>
          <ac:spMkLst>
            <pc:docMk/>
            <pc:sldMk cId="1740374622" sldId="257"/>
            <ac:spMk id="13" creationId="{D88AE7D6-37E3-7630-3818-98D90C411543}"/>
          </ac:spMkLst>
        </pc:spChg>
        <pc:spChg chg="add">
          <ac:chgData name="BARKER, TROY ANTHONY" userId="S::trobar@alu.edu.gva.es::00072547-a255-4242-89f8-ec6dde923361" providerId="AD" clId="Web-{555C9BF1-826F-4A8F-92B8-34F9F102AC34}" dt="2023-03-28T07:25:18.115" v="194"/>
          <ac:spMkLst>
            <pc:docMk/>
            <pc:sldMk cId="1740374622" sldId="257"/>
            <ac:spMk id="15" creationId="{777A147A-9ED8-46B4-8660-1B3C2AA880B5}"/>
          </ac:spMkLst>
        </pc:spChg>
        <pc:spChg chg="add">
          <ac:chgData name="BARKER, TROY ANTHONY" userId="S::trobar@alu.edu.gva.es::00072547-a255-4242-89f8-ec6dde923361" providerId="AD" clId="Web-{555C9BF1-826F-4A8F-92B8-34F9F102AC34}" dt="2023-03-28T07:25:18.115" v="194"/>
          <ac:spMkLst>
            <pc:docMk/>
            <pc:sldMk cId="1740374622" sldId="257"/>
            <ac:spMk id="17" creationId="{5D6C15A0-C087-4593-8414-2B4EC1CDC3DE}"/>
          </ac:spMkLst>
        </pc:spChg>
        <pc:picChg chg="add del mod">
          <ac:chgData name="BARKER, TROY ANTHONY" userId="S::trobar@alu.edu.gva.es::00072547-a255-4242-89f8-ec6dde923361" providerId="AD" clId="Web-{555C9BF1-826F-4A8F-92B8-34F9F102AC34}" dt="2023-03-28T07:18:03.277" v="133"/>
          <ac:picMkLst>
            <pc:docMk/>
            <pc:sldMk cId="1740374622" sldId="257"/>
            <ac:picMk id="7" creationId="{12CD23DA-9778-3DB5-15D7-B867758C811E}"/>
          </ac:picMkLst>
        </pc:picChg>
        <pc:picChg chg="add del mod">
          <ac:chgData name="BARKER, TROY ANTHONY" userId="S::trobar@alu.edu.gva.es::00072547-a255-4242-89f8-ec6dde923361" providerId="AD" clId="Web-{555C9BF1-826F-4A8F-92B8-34F9F102AC34}" dt="2023-03-28T07:18:10.184" v="137"/>
          <ac:picMkLst>
            <pc:docMk/>
            <pc:sldMk cId="1740374622" sldId="257"/>
            <ac:picMk id="9" creationId="{7EA80603-21BF-FE22-1DB7-52B96B45CC03}"/>
          </ac:picMkLst>
        </pc:picChg>
      </pc:sldChg>
      <pc:sldChg chg="delSp modSp new">
        <pc:chgData name="BARKER, TROY ANTHONY" userId="S::trobar@alu.edu.gva.es::00072547-a255-4242-89f8-ec6dde923361" providerId="AD" clId="Web-{555C9BF1-826F-4A8F-92B8-34F9F102AC34}" dt="2023-03-28T07:32:16.484" v="261"/>
        <pc:sldMkLst>
          <pc:docMk/>
          <pc:sldMk cId="3091032221" sldId="258"/>
        </pc:sldMkLst>
        <pc:spChg chg="mod">
          <ac:chgData name="BARKER, TROY ANTHONY" userId="S::trobar@alu.edu.gva.es::00072547-a255-4242-89f8-ec6dde923361" providerId="AD" clId="Web-{555C9BF1-826F-4A8F-92B8-34F9F102AC34}" dt="2023-03-28T07:29:13.058" v="260" actId="20577"/>
          <ac:spMkLst>
            <pc:docMk/>
            <pc:sldMk cId="3091032221" sldId="258"/>
            <ac:spMk id="2" creationId="{46E8DB56-6C93-2192-4806-BE57ECB4478E}"/>
          </ac:spMkLst>
        </pc:spChg>
        <pc:spChg chg="del">
          <ac:chgData name="BARKER, TROY ANTHONY" userId="S::trobar@alu.edu.gva.es::00072547-a255-4242-89f8-ec6dde923361" providerId="AD" clId="Web-{555C9BF1-826F-4A8F-92B8-34F9F102AC34}" dt="2023-03-28T07:32:16.484" v="261"/>
          <ac:spMkLst>
            <pc:docMk/>
            <pc:sldMk cId="3091032221" sldId="258"/>
            <ac:spMk id="3" creationId="{ED1A42DA-D56E-3583-81E6-397EBA470AE8}"/>
          </ac:spMkLst>
        </pc:spChg>
      </pc:sldChg>
      <pc:sldChg chg="addSp delSp modSp new">
        <pc:chgData name="BARKER, TROY ANTHONY" userId="S::trobar@alu.edu.gva.es::00072547-a255-4242-89f8-ec6dde923361" providerId="AD" clId="Web-{555C9BF1-826F-4A8F-92B8-34F9F102AC34}" dt="2023-03-28T07:33:41.907" v="269"/>
        <pc:sldMkLst>
          <pc:docMk/>
          <pc:sldMk cId="816015774" sldId="259"/>
        </pc:sldMkLst>
        <pc:spChg chg="del">
          <ac:chgData name="BARKER, TROY ANTHONY" userId="S::trobar@alu.edu.gva.es::00072547-a255-4242-89f8-ec6dde923361" providerId="AD" clId="Web-{555C9BF1-826F-4A8F-92B8-34F9F102AC34}" dt="2023-03-28T07:32:24.781" v="263"/>
          <ac:spMkLst>
            <pc:docMk/>
            <pc:sldMk cId="816015774" sldId="259"/>
            <ac:spMk id="3" creationId="{8B491C68-A457-2E96-F1F0-D3A380A3C7BB}"/>
          </ac:spMkLst>
        </pc:spChg>
        <pc:picChg chg="add mod ord modCrop">
          <ac:chgData name="BARKER, TROY ANTHONY" userId="S::trobar@alu.edu.gva.es::00072547-a255-4242-89f8-ec6dde923361" providerId="AD" clId="Web-{555C9BF1-826F-4A8F-92B8-34F9F102AC34}" dt="2023-03-28T07:32:43.281" v="267"/>
          <ac:picMkLst>
            <pc:docMk/>
            <pc:sldMk cId="816015774" sldId="259"/>
            <ac:picMk id="4" creationId="{3C801A88-B256-E508-DC3F-9C1D44DC9E33}"/>
          </ac:picMkLst>
        </pc:picChg>
        <pc:picChg chg="add del mod">
          <ac:chgData name="BARKER, TROY ANTHONY" userId="S::trobar@alu.edu.gva.es::00072547-a255-4242-89f8-ec6dde923361" providerId="AD" clId="Web-{555C9BF1-826F-4A8F-92B8-34F9F102AC34}" dt="2023-03-28T07:33:41.907" v="269"/>
          <ac:picMkLst>
            <pc:docMk/>
            <pc:sldMk cId="816015774" sldId="259"/>
            <ac:picMk id="5" creationId="{1BA5EFE9-2274-D338-095C-B1903F4C4F4C}"/>
          </ac:picMkLst>
        </pc:picChg>
      </pc:sldChg>
      <pc:sldChg chg="addSp delSp modSp new">
        <pc:chgData name="BARKER, TROY ANTHONY" userId="S::trobar@alu.edu.gva.es::00072547-a255-4242-89f8-ec6dde923361" providerId="AD" clId="Web-{555C9BF1-826F-4A8F-92B8-34F9F102AC34}" dt="2023-03-28T07:33:45.954" v="271"/>
        <pc:sldMkLst>
          <pc:docMk/>
          <pc:sldMk cId="3996539301" sldId="260"/>
        </pc:sldMkLst>
        <pc:spChg chg="del">
          <ac:chgData name="BARKER, TROY ANTHONY" userId="S::trobar@alu.edu.gva.es::00072547-a255-4242-89f8-ec6dde923361" providerId="AD" clId="Web-{555C9BF1-826F-4A8F-92B8-34F9F102AC34}" dt="2023-03-28T07:33:45.954" v="271"/>
          <ac:spMkLst>
            <pc:docMk/>
            <pc:sldMk cId="3996539301" sldId="260"/>
            <ac:spMk id="3" creationId="{52F4FE69-F1DB-1A18-BC69-AF4F09C6FF31}"/>
          </ac:spMkLst>
        </pc:spChg>
        <pc:picChg chg="add mod ord">
          <ac:chgData name="BARKER, TROY ANTHONY" userId="S::trobar@alu.edu.gva.es::00072547-a255-4242-89f8-ec6dde923361" providerId="AD" clId="Web-{555C9BF1-826F-4A8F-92B8-34F9F102AC34}" dt="2023-03-28T07:33:45.954" v="271"/>
          <ac:picMkLst>
            <pc:docMk/>
            <pc:sldMk cId="3996539301" sldId="260"/>
            <ac:picMk id="4" creationId="{29BE73F4-ADFA-994E-E50E-DA456CE8A71B}"/>
          </ac:picMkLst>
        </pc:picChg>
      </pc:sldChg>
      <pc:sldChg chg="addSp delSp modSp new">
        <pc:chgData name="BARKER, TROY ANTHONY" userId="S::trobar@alu.edu.gva.es::00072547-a255-4242-89f8-ec6dde923361" providerId="AD" clId="Web-{555C9BF1-826F-4A8F-92B8-34F9F102AC34}" dt="2023-03-28T07:34:55.753" v="273"/>
        <pc:sldMkLst>
          <pc:docMk/>
          <pc:sldMk cId="609168409" sldId="261"/>
        </pc:sldMkLst>
        <pc:spChg chg="del">
          <ac:chgData name="BARKER, TROY ANTHONY" userId="S::trobar@alu.edu.gva.es::00072547-a255-4242-89f8-ec6dde923361" providerId="AD" clId="Web-{555C9BF1-826F-4A8F-92B8-34F9F102AC34}" dt="2023-03-28T07:34:55.753" v="273"/>
          <ac:spMkLst>
            <pc:docMk/>
            <pc:sldMk cId="609168409" sldId="261"/>
            <ac:spMk id="3" creationId="{7FC65537-B1BA-D65C-5B5A-D0E0A1966B4D}"/>
          </ac:spMkLst>
        </pc:spChg>
        <pc:picChg chg="add mod ord">
          <ac:chgData name="BARKER, TROY ANTHONY" userId="S::trobar@alu.edu.gva.es::00072547-a255-4242-89f8-ec6dde923361" providerId="AD" clId="Web-{555C9BF1-826F-4A8F-92B8-34F9F102AC34}" dt="2023-03-28T07:34:55.753" v="273"/>
          <ac:picMkLst>
            <pc:docMk/>
            <pc:sldMk cId="609168409" sldId="261"/>
            <ac:picMk id="4" creationId="{664D6C11-C677-07B2-A506-5E52453140C3}"/>
          </ac:picMkLst>
        </pc:picChg>
      </pc:sldChg>
      <pc:sldChg chg="addSp delSp modSp new">
        <pc:chgData name="BARKER, TROY ANTHONY" userId="S::trobar@alu.edu.gva.es::00072547-a255-4242-89f8-ec6dde923361" providerId="AD" clId="Web-{555C9BF1-826F-4A8F-92B8-34F9F102AC34}" dt="2023-03-28T07:35:58.864" v="275"/>
        <pc:sldMkLst>
          <pc:docMk/>
          <pc:sldMk cId="3529142493" sldId="262"/>
        </pc:sldMkLst>
        <pc:spChg chg="del">
          <ac:chgData name="BARKER, TROY ANTHONY" userId="S::trobar@alu.edu.gva.es::00072547-a255-4242-89f8-ec6dde923361" providerId="AD" clId="Web-{555C9BF1-826F-4A8F-92B8-34F9F102AC34}" dt="2023-03-28T07:35:58.864" v="275"/>
          <ac:spMkLst>
            <pc:docMk/>
            <pc:sldMk cId="3529142493" sldId="262"/>
            <ac:spMk id="3" creationId="{238984AC-AC81-BCF1-349B-2A8867C3EB7C}"/>
          </ac:spMkLst>
        </pc:spChg>
        <pc:picChg chg="add mod ord">
          <ac:chgData name="BARKER, TROY ANTHONY" userId="S::trobar@alu.edu.gva.es::00072547-a255-4242-89f8-ec6dde923361" providerId="AD" clId="Web-{555C9BF1-826F-4A8F-92B8-34F9F102AC34}" dt="2023-03-28T07:35:58.864" v="275"/>
          <ac:picMkLst>
            <pc:docMk/>
            <pc:sldMk cId="3529142493" sldId="262"/>
            <ac:picMk id="4" creationId="{4455C40D-D670-4096-6AE3-B8C26C4AC539}"/>
          </ac:picMkLst>
        </pc:picChg>
      </pc:sldChg>
      <pc:sldChg chg="addSp delSp modSp new">
        <pc:chgData name="BARKER, TROY ANTHONY" userId="S::trobar@alu.edu.gva.es::00072547-a255-4242-89f8-ec6dde923361" providerId="AD" clId="Web-{555C9BF1-826F-4A8F-92B8-34F9F102AC34}" dt="2023-03-28T07:36:25.411" v="277"/>
        <pc:sldMkLst>
          <pc:docMk/>
          <pc:sldMk cId="4215095216" sldId="263"/>
        </pc:sldMkLst>
        <pc:spChg chg="del">
          <ac:chgData name="BARKER, TROY ANTHONY" userId="S::trobar@alu.edu.gva.es::00072547-a255-4242-89f8-ec6dde923361" providerId="AD" clId="Web-{555C9BF1-826F-4A8F-92B8-34F9F102AC34}" dt="2023-03-28T07:36:25.411" v="277"/>
          <ac:spMkLst>
            <pc:docMk/>
            <pc:sldMk cId="4215095216" sldId="263"/>
            <ac:spMk id="3" creationId="{0D453875-DA95-1C70-11E6-2E74D2012EB6}"/>
          </ac:spMkLst>
        </pc:spChg>
        <pc:picChg chg="add mod ord">
          <ac:chgData name="BARKER, TROY ANTHONY" userId="S::trobar@alu.edu.gva.es::00072547-a255-4242-89f8-ec6dde923361" providerId="AD" clId="Web-{555C9BF1-826F-4A8F-92B8-34F9F102AC34}" dt="2023-03-28T07:36:25.411" v="277"/>
          <ac:picMkLst>
            <pc:docMk/>
            <pc:sldMk cId="4215095216" sldId="263"/>
            <ac:picMk id="4" creationId="{FDE608E4-4F03-264F-F23D-30B22DE6A5F7}"/>
          </ac:picMkLst>
        </pc:picChg>
      </pc:sldChg>
      <pc:sldChg chg="addSp delSp modSp new">
        <pc:chgData name="BARKER, TROY ANTHONY" userId="S::trobar@alu.edu.gva.es::00072547-a255-4242-89f8-ec6dde923361" providerId="AD" clId="Web-{555C9BF1-826F-4A8F-92B8-34F9F102AC34}" dt="2023-03-28T07:36:46.771" v="279"/>
        <pc:sldMkLst>
          <pc:docMk/>
          <pc:sldMk cId="1196297157" sldId="264"/>
        </pc:sldMkLst>
        <pc:spChg chg="del">
          <ac:chgData name="BARKER, TROY ANTHONY" userId="S::trobar@alu.edu.gva.es::00072547-a255-4242-89f8-ec6dde923361" providerId="AD" clId="Web-{555C9BF1-826F-4A8F-92B8-34F9F102AC34}" dt="2023-03-28T07:36:46.771" v="279"/>
          <ac:spMkLst>
            <pc:docMk/>
            <pc:sldMk cId="1196297157" sldId="264"/>
            <ac:spMk id="3" creationId="{2915B90F-5A56-60A7-F389-DDF6421B0C93}"/>
          </ac:spMkLst>
        </pc:spChg>
        <pc:picChg chg="add mod ord">
          <ac:chgData name="BARKER, TROY ANTHONY" userId="S::trobar@alu.edu.gva.es::00072547-a255-4242-89f8-ec6dde923361" providerId="AD" clId="Web-{555C9BF1-826F-4A8F-92B8-34F9F102AC34}" dt="2023-03-28T07:36:46.771" v="279"/>
          <ac:picMkLst>
            <pc:docMk/>
            <pc:sldMk cId="1196297157" sldId="264"/>
            <ac:picMk id="4" creationId="{5742FB12-0EDA-E72D-F8E7-848B1ACE8846}"/>
          </ac:picMkLst>
        </pc:picChg>
      </pc:sldChg>
      <pc:sldChg chg="addSp delSp modSp new">
        <pc:chgData name="BARKER, TROY ANTHONY" userId="S::trobar@alu.edu.gva.es::00072547-a255-4242-89f8-ec6dde923361" providerId="AD" clId="Web-{555C9BF1-826F-4A8F-92B8-34F9F102AC34}" dt="2023-03-28T07:39:22.821" v="281"/>
        <pc:sldMkLst>
          <pc:docMk/>
          <pc:sldMk cId="2424335736" sldId="265"/>
        </pc:sldMkLst>
        <pc:spChg chg="del">
          <ac:chgData name="BARKER, TROY ANTHONY" userId="S::trobar@alu.edu.gva.es::00072547-a255-4242-89f8-ec6dde923361" providerId="AD" clId="Web-{555C9BF1-826F-4A8F-92B8-34F9F102AC34}" dt="2023-03-28T07:39:22.821" v="281"/>
          <ac:spMkLst>
            <pc:docMk/>
            <pc:sldMk cId="2424335736" sldId="265"/>
            <ac:spMk id="3" creationId="{B6940777-E6DE-DF75-B451-ED93F9EE8DF0}"/>
          </ac:spMkLst>
        </pc:spChg>
        <pc:picChg chg="add mod ord">
          <ac:chgData name="BARKER, TROY ANTHONY" userId="S::trobar@alu.edu.gva.es::00072547-a255-4242-89f8-ec6dde923361" providerId="AD" clId="Web-{555C9BF1-826F-4A8F-92B8-34F9F102AC34}" dt="2023-03-28T07:39:22.821" v="281"/>
          <ac:picMkLst>
            <pc:docMk/>
            <pc:sldMk cId="2424335736" sldId="265"/>
            <ac:picMk id="4" creationId="{F4CF9F34-3D88-46C3-7462-776D32947446}"/>
          </ac:picMkLst>
        </pc:picChg>
      </pc:sldChg>
      <pc:sldChg chg="addSp delSp modSp new">
        <pc:chgData name="BARKER, TROY ANTHONY" userId="S::trobar@alu.edu.gva.es::00072547-a255-4242-89f8-ec6dde923361" providerId="AD" clId="Web-{555C9BF1-826F-4A8F-92B8-34F9F102AC34}" dt="2023-03-28T07:39:49.759" v="283"/>
        <pc:sldMkLst>
          <pc:docMk/>
          <pc:sldMk cId="2636122207" sldId="266"/>
        </pc:sldMkLst>
        <pc:spChg chg="del">
          <ac:chgData name="BARKER, TROY ANTHONY" userId="S::trobar@alu.edu.gva.es::00072547-a255-4242-89f8-ec6dde923361" providerId="AD" clId="Web-{555C9BF1-826F-4A8F-92B8-34F9F102AC34}" dt="2023-03-28T07:39:49.759" v="283"/>
          <ac:spMkLst>
            <pc:docMk/>
            <pc:sldMk cId="2636122207" sldId="266"/>
            <ac:spMk id="3" creationId="{2FD13F15-F269-7C6C-869F-F9D81D001505}"/>
          </ac:spMkLst>
        </pc:spChg>
        <pc:picChg chg="add mod ord">
          <ac:chgData name="BARKER, TROY ANTHONY" userId="S::trobar@alu.edu.gva.es::00072547-a255-4242-89f8-ec6dde923361" providerId="AD" clId="Web-{555C9BF1-826F-4A8F-92B8-34F9F102AC34}" dt="2023-03-28T07:39:49.759" v="283"/>
          <ac:picMkLst>
            <pc:docMk/>
            <pc:sldMk cId="2636122207" sldId="266"/>
            <ac:picMk id="4" creationId="{9B201152-5823-427F-8BDC-424D8E80E041}"/>
          </ac:picMkLst>
        </pc:picChg>
      </pc:sldChg>
      <pc:sldChg chg="addSp delSp modSp new">
        <pc:chgData name="BARKER, TROY ANTHONY" userId="S::trobar@alu.edu.gva.es::00072547-a255-4242-89f8-ec6dde923361" providerId="AD" clId="Web-{555C9BF1-826F-4A8F-92B8-34F9F102AC34}" dt="2023-03-28T07:40:15.432" v="285"/>
        <pc:sldMkLst>
          <pc:docMk/>
          <pc:sldMk cId="4261934730" sldId="267"/>
        </pc:sldMkLst>
        <pc:spChg chg="del">
          <ac:chgData name="BARKER, TROY ANTHONY" userId="S::trobar@alu.edu.gva.es::00072547-a255-4242-89f8-ec6dde923361" providerId="AD" clId="Web-{555C9BF1-826F-4A8F-92B8-34F9F102AC34}" dt="2023-03-28T07:40:15.432" v="285"/>
          <ac:spMkLst>
            <pc:docMk/>
            <pc:sldMk cId="4261934730" sldId="267"/>
            <ac:spMk id="3" creationId="{DDCF2A0B-BA29-B6E4-72FB-6B1D284224BF}"/>
          </ac:spMkLst>
        </pc:spChg>
        <pc:picChg chg="add mod ord">
          <ac:chgData name="BARKER, TROY ANTHONY" userId="S::trobar@alu.edu.gva.es::00072547-a255-4242-89f8-ec6dde923361" providerId="AD" clId="Web-{555C9BF1-826F-4A8F-92B8-34F9F102AC34}" dt="2023-03-28T07:40:15.432" v="285"/>
          <ac:picMkLst>
            <pc:docMk/>
            <pc:sldMk cId="4261934730" sldId="267"/>
            <ac:picMk id="4" creationId="{0E542088-5DC3-44FA-A422-F6155F0149EC}"/>
          </ac:picMkLst>
        </pc:picChg>
      </pc:sldChg>
      <pc:sldChg chg="addSp delSp modSp new">
        <pc:chgData name="BARKER, TROY ANTHONY" userId="S::trobar@alu.edu.gva.es::00072547-a255-4242-89f8-ec6dde923361" providerId="AD" clId="Web-{555C9BF1-826F-4A8F-92B8-34F9F102AC34}" dt="2023-03-28T07:40:56.761" v="287"/>
        <pc:sldMkLst>
          <pc:docMk/>
          <pc:sldMk cId="1969152194" sldId="268"/>
        </pc:sldMkLst>
        <pc:spChg chg="del">
          <ac:chgData name="BARKER, TROY ANTHONY" userId="S::trobar@alu.edu.gva.es::00072547-a255-4242-89f8-ec6dde923361" providerId="AD" clId="Web-{555C9BF1-826F-4A8F-92B8-34F9F102AC34}" dt="2023-03-28T07:40:56.761" v="287"/>
          <ac:spMkLst>
            <pc:docMk/>
            <pc:sldMk cId="1969152194" sldId="268"/>
            <ac:spMk id="3" creationId="{9CFA80E7-9F0B-A4C2-9B34-E1CB68FC47B1}"/>
          </ac:spMkLst>
        </pc:spChg>
        <pc:picChg chg="add mod ord">
          <ac:chgData name="BARKER, TROY ANTHONY" userId="S::trobar@alu.edu.gva.es::00072547-a255-4242-89f8-ec6dde923361" providerId="AD" clId="Web-{555C9BF1-826F-4A8F-92B8-34F9F102AC34}" dt="2023-03-28T07:40:56.761" v="287"/>
          <ac:picMkLst>
            <pc:docMk/>
            <pc:sldMk cId="1969152194" sldId="268"/>
            <ac:picMk id="4" creationId="{E4D696B3-E8A7-F2D0-F01E-63BE6F72230C}"/>
          </ac:picMkLst>
        </pc:picChg>
      </pc:sldChg>
      <pc:sldChg chg="addSp delSp modSp new">
        <pc:chgData name="BARKER, TROY ANTHONY" userId="S::trobar@alu.edu.gva.es::00072547-a255-4242-89f8-ec6dde923361" providerId="AD" clId="Web-{555C9BF1-826F-4A8F-92B8-34F9F102AC34}" dt="2023-03-28T07:41:23.668" v="289"/>
        <pc:sldMkLst>
          <pc:docMk/>
          <pc:sldMk cId="890504702" sldId="269"/>
        </pc:sldMkLst>
        <pc:spChg chg="del">
          <ac:chgData name="BARKER, TROY ANTHONY" userId="S::trobar@alu.edu.gva.es::00072547-a255-4242-89f8-ec6dde923361" providerId="AD" clId="Web-{555C9BF1-826F-4A8F-92B8-34F9F102AC34}" dt="2023-03-28T07:41:23.668" v="289"/>
          <ac:spMkLst>
            <pc:docMk/>
            <pc:sldMk cId="890504702" sldId="269"/>
            <ac:spMk id="3" creationId="{C8FD6042-EF7A-41F0-3B91-D59B9C161A9E}"/>
          </ac:spMkLst>
        </pc:spChg>
        <pc:picChg chg="add mod ord">
          <ac:chgData name="BARKER, TROY ANTHONY" userId="S::trobar@alu.edu.gva.es::00072547-a255-4242-89f8-ec6dde923361" providerId="AD" clId="Web-{555C9BF1-826F-4A8F-92B8-34F9F102AC34}" dt="2023-03-28T07:41:23.668" v="289"/>
          <ac:picMkLst>
            <pc:docMk/>
            <pc:sldMk cId="890504702" sldId="269"/>
            <ac:picMk id="4" creationId="{A2DE7E32-4E9D-B176-62B3-652ABE8DB3B8}"/>
          </ac:picMkLst>
        </pc:picChg>
      </pc:sldChg>
    </pc:docChg>
  </pc:docChgLst>
  <pc:docChgLst>
    <pc:chgData name="BARKER, TROY ANTHONY" userId="S::trobar@alu.edu.gva.es::00072547-a255-4242-89f8-ec6dde923361" providerId="AD" clId="Web-{CF501377-7340-FB95-5127-ECB074F03DDA}"/>
    <pc:docChg chg="modSld">
      <pc:chgData name="BARKER, TROY ANTHONY" userId="S::trobar@alu.edu.gva.es::00072547-a255-4242-89f8-ec6dde923361" providerId="AD" clId="Web-{CF501377-7340-FB95-5127-ECB074F03DDA}" dt="2023-04-03T09:21:06.941" v="6"/>
      <pc:docMkLst>
        <pc:docMk/>
      </pc:docMkLst>
      <pc:sldChg chg="addSp delSp modSp">
        <pc:chgData name="BARKER, TROY ANTHONY" userId="S::trobar@alu.edu.gva.es::00072547-a255-4242-89f8-ec6dde923361" providerId="AD" clId="Web-{CF501377-7340-FB95-5127-ECB074F03DDA}" dt="2023-04-03T09:21:06.941" v="6"/>
        <pc:sldMkLst>
          <pc:docMk/>
          <pc:sldMk cId="2406273178" sldId="256"/>
        </pc:sldMkLst>
        <pc:picChg chg="add mod">
          <ac:chgData name="BARKER, TROY ANTHONY" userId="S::trobar@alu.edu.gva.es::00072547-a255-4242-89f8-ec6dde923361" providerId="AD" clId="Web-{CF501377-7340-FB95-5127-ECB074F03DDA}" dt="2023-04-03T09:21:06.941" v="6"/>
          <ac:picMkLst>
            <pc:docMk/>
            <pc:sldMk cId="2406273178" sldId="256"/>
            <ac:picMk id="3" creationId="{0BFC784E-4DDE-A38A-F893-036E56D3E186}"/>
          </ac:picMkLst>
        </pc:picChg>
        <pc:picChg chg="del">
          <ac:chgData name="BARKER, TROY ANTHONY" userId="S::trobar@alu.edu.gva.es::00072547-a255-4242-89f8-ec6dde923361" providerId="AD" clId="Web-{CF501377-7340-FB95-5127-ECB074F03DDA}" dt="2023-04-03T09:19:03.797" v="0"/>
          <ac:picMkLst>
            <pc:docMk/>
            <pc:sldMk cId="2406273178" sldId="256"/>
            <ac:picMk id="6" creationId="{6D7A84DE-2F52-8AC1-36A2-AB65AAEDBA1B}"/>
          </ac:picMkLst>
        </pc:picChg>
      </pc:sldChg>
    </pc:docChg>
  </pc:docChgLst>
  <pc:docChgLst>
    <pc:chgData name="BARKER, TROY ANTHONY" userId="S::trobar@alu.edu.gva.es::00072547-a255-4242-89f8-ec6dde923361" providerId="AD" clId="Web-{380478C1-2699-1793-1193-B361DE3FA879}"/>
    <pc:docChg chg="modSld">
      <pc:chgData name="BARKER, TROY ANTHONY" userId="S::trobar@alu.edu.gva.es::00072547-a255-4242-89f8-ec6dde923361" providerId="AD" clId="Web-{380478C1-2699-1793-1193-B361DE3FA879}" dt="2023-04-04T06:39:44.447" v="158" actId="1076"/>
      <pc:docMkLst>
        <pc:docMk/>
      </pc:docMkLst>
      <pc:sldChg chg="modTransition">
        <pc:chgData name="BARKER, TROY ANTHONY" userId="S::trobar@alu.edu.gva.es::00072547-a255-4242-89f8-ec6dde923361" providerId="AD" clId="Web-{380478C1-2699-1793-1193-B361DE3FA879}" dt="2023-04-04T06:30:49.928" v="5"/>
        <pc:sldMkLst>
          <pc:docMk/>
          <pc:sldMk cId="1740374622" sldId="257"/>
        </pc:sldMkLst>
      </pc:sldChg>
      <pc:sldChg chg="modTransition">
        <pc:chgData name="BARKER, TROY ANTHONY" userId="S::trobar@alu.edu.gva.es::00072547-a255-4242-89f8-ec6dde923361" providerId="AD" clId="Web-{380478C1-2699-1793-1193-B361DE3FA879}" dt="2023-04-04T06:30:44.428" v="4"/>
        <pc:sldMkLst>
          <pc:docMk/>
          <pc:sldMk cId="3091032221" sldId="258"/>
        </pc:sldMkLst>
      </pc:sldChg>
      <pc:sldChg chg="modTransition">
        <pc:chgData name="BARKER, TROY ANTHONY" userId="S::trobar@alu.edu.gva.es::00072547-a255-4242-89f8-ec6dde923361" providerId="AD" clId="Web-{380478C1-2699-1793-1193-B361DE3FA879}" dt="2023-04-04T06:28:50.987" v="0"/>
        <pc:sldMkLst>
          <pc:docMk/>
          <pc:sldMk cId="2279648503" sldId="259"/>
        </pc:sldMkLst>
      </pc:sldChg>
      <pc:sldChg chg="addSp delSp modSp addAnim delAnim modAnim">
        <pc:chgData name="BARKER, TROY ANTHONY" userId="S::trobar@alu.edu.gva.es::00072547-a255-4242-89f8-ec6dde923361" providerId="AD" clId="Web-{380478C1-2699-1793-1193-B361DE3FA879}" dt="2023-04-04T06:39:44.447" v="158" actId="1076"/>
        <pc:sldMkLst>
          <pc:docMk/>
          <pc:sldMk cId="2850727448" sldId="263"/>
        </pc:sldMkLst>
        <pc:spChg chg="add mod">
          <ac:chgData name="BARKER, TROY ANTHONY" userId="S::trobar@alu.edu.gva.es::00072547-a255-4242-89f8-ec6dde923361" providerId="AD" clId="Web-{380478C1-2699-1793-1193-B361DE3FA879}" dt="2023-04-04T06:39:44.447" v="158" actId="1076"/>
          <ac:spMkLst>
            <pc:docMk/>
            <pc:sldMk cId="2850727448" sldId="263"/>
            <ac:spMk id="2" creationId="{81474704-F281-ACC2-7490-6F394891B1ED}"/>
          </ac:spMkLst>
        </pc:spChg>
        <pc:spChg chg="add del mod">
          <ac:chgData name="BARKER, TROY ANTHONY" userId="S::trobar@alu.edu.gva.es::00072547-a255-4242-89f8-ec6dde923361" providerId="AD" clId="Web-{380478C1-2699-1793-1193-B361DE3FA879}" dt="2023-04-04T06:36:30.456" v="141"/>
          <ac:spMkLst>
            <pc:docMk/>
            <pc:sldMk cId="2850727448" sldId="263"/>
            <ac:spMk id="3" creationId="{44FAF3D0-0177-5C63-2AA6-E6E517C5A915}"/>
          </ac:spMkLst>
        </pc:spChg>
      </pc:sldChg>
    </pc:docChg>
  </pc:docChgLst>
  <pc:docChgLst>
    <pc:chgData name="BARKER, TROY ANTHONY" userId="S::trobar@alu.edu.gva.es::00072547-a255-4242-89f8-ec6dde923361" providerId="AD" clId="Web-{B469AF56-4159-628A-D839-7E48C001CD4B}"/>
    <pc:docChg chg="addSld delSld modSld sldOrd">
      <pc:chgData name="BARKER, TROY ANTHONY" userId="S::trobar@alu.edu.gva.es::00072547-a255-4242-89f8-ec6dde923361" providerId="AD" clId="Web-{B469AF56-4159-628A-D839-7E48C001CD4B}" dt="2023-03-30T07:39:10.677" v="241"/>
      <pc:docMkLst>
        <pc:docMk/>
      </pc:docMkLst>
      <pc:sldChg chg="modTransition">
        <pc:chgData name="BARKER, TROY ANTHONY" userId="S::trobar@alu.edu.gva.es::00072547-a255-4242-89f8-ec6dde923361" providerId="AD" clId="Web-{B469AF56-4159-628A-D839-7E48C001CD4B}" dt="2023-03-30T07:39:10.677" v="241"/>
        <pc:sldMkLst>
          <pc:docMk/>
          <pc:sldMk cId="2406273178" sldId="256"/>
        </pc:sldMkLst>
      </pc:sldChg>
      <pc:sldChg chg="addSp modSp mod modClrScheme chgLayout">
        <pc:chgData name="BARKER, TROY ANTHONY" userId="S::trobar@alu.edu.gva.es::00072547-a255-4242-89f8-ec6dde923361" providerId="AD" clId="Web-{B469AF56-4159-628A-D839-7E48C001CD4B}" dt="2023-03-30T07:17:30.834" v="147" actId="1076"/>
        <pc:sldMkLst>
          <pc:docMk/>
          <pc:sldMk cId="3091032221" sldId="258"/>
        </pc:sldMkLst>
        <pc:spChg chg="mod ord">
          <ac:chgData name="BARKER, TROY ANTHONY" userId="S::trobar@alu.edu.gva.es::00072547-a255-4242-89f8-ec6dde923361" providerId="AD" clId="Web-{B469AF56-4159-628A-D839-7E48C001CD4B}" dt="2023-03-30T07:17:30.834" v="147" actId="1076"/>
          <ac:spMkLst>
            <pc:docMk/>
            <pc:sldMk cId="3091032221" sldId="258"/>
            <ac:spMk id="2" creationId="{46E8DB56-6C93-2192-4806-BE57ECB4478E}"/>
          </ac:spMkLst>
        </pc:spChg>
        <pc:spChg chg="add mod ord">
          <ac:chgData name="BARKER, TROY ANTHONY" userId="S::trobar@alu.edu.gva.es::00072547-a255-4242-89f8-ec6dde923361" providerId="AD" clId="Web-{B469AF56-4159-628A-D839-7E48C001CD4B}" dt="2023-03-30T07:01:12.533" v="11"/>
          <ac:spMkLst>
            <pc:docMk/>
            <pc:sldMk cId="3091032221" sldId="258"/>
            <ac:spMk id="3" creationId="{D0DDCAF5-91EE-BD82-91D0-0206835DDD59}"/>
          </ac:spMkLst>
        </pc:spChg>
        <pc:spChg chg="add mod ord">
          <ac:chgData name="BARKER, TROY ANTHONY" userId="S::trobar@alu.edu.gva.es::00072547-a255-4242-89f8-ec6dde923361" providerId="AD" clId="Web-{B469AF56-4159-628A-D839-7E48C001CD4B}" dt="2023-03-30T07:01:57.425" v="35" actId="20577"/>
          <ac:spMkLst>
            <pc:docMk/>
            <pc:sldMk cId="3091032221" sldId="258"/>
            <ac:spMk id="4" creationId="{C7D1F224-E2EE-0BD6-D854-8E484921CE87}"/>
          </ac:spMkLst>
        </pc:spChg>
      </pc:sldChg>
      <pc:sldChg chg="del">
        <pc:chgData name="BARKER, TROY ANTHONY" userId="S::trobar@alu.edu.gva.es::00072547-a255-4242-89f8-ec6dde923361" providerId="AD" clId="Web-{B469AF56-4159-628A-D839-7E48C001CD4B}" dt="2023-03-30T06:58:09.318" v="0"/>
        <pc:sldMkLst>
          <pc:docMk/>
          <pc:sldMk cId="816015774" sldId="259"/>
        </pc:sldMkLst>
      </pc:sldChg>
      <pc:sldChg chg="addSp delSp modSp new mod modClrScheme chgLayout">
        <pc:chgData name="BARKER, TROY ANTHONY" userId="S::trobar@alu.edu.gva.es::00072547-a255-4242-89f8-ec6dde923361" providerId="AD" clId="Web-{B469AF56-4159-628A-D839-7E48C001CD4B}" dt="2023-03-30T07:18:37.555" v="150" actId="20577"/>
        <pc:sldMkLst>
          <pc:docMk/>
          <pc:sldMk cId="2279648503" sldId="259"/>
        </pc:sldMkLst>
        <pc:spChg chg="mod ord">
          <ac:chgData name="BARKER, TROY ANTHONY" userId="S::trobar@alu.edu.gva.es::00072547-a255-4242-89f8-ec6dde923361" providerId="AD" clId="Web-{B469AF56-4159-628A-D839-7E48C001CD4B}" dt="2023-03-30T07:05:56.809" v="94" actId="20577"/>
          <ac:spMkLst>
            <pc:docMk/>
            <pc:sldMk cId="2279648503" sldId="259"/>
            <ac:spMk id="2" creationId="{31F33F5A-C3F2-ED66-6273-DE08F6DC2AA1}"/>
          </ac:spMkLst>
        </pc:spChg>
        <pc:spChg chg="del mod ord">
          <ac:chgData name="BARKER, TROY ANTHONY" userId="S::trobar@alu.edu.gva.es::00072547-a255-4242-89f8-ec6dde923361" providerId="AD" clId="Web-{B469AF56-4159-628A-D839-7E48C001CD4B}" dt="2023-03-30T07:03:55.445" v="47"/>
          <ac:spMkLst>
            <pc:docMk/>
            <pc:sldMk cId="2279648503" sldId="259"/>
            <ac:spMk id="3" creationId="{91784BED-AB62-43BE-FB8B-694AC6B36C2B}"/>
          </ac:spMkLst>
        </pc:spChg>
        <pc:spChg chg="del">
          <ac:chgData name="BARKER, TROY ANTHONY" userId="S::trobar@alu.edu.gva.es::00072547-a255-4242-89f8-ec6dde923361" providerId="AD" clId="Web-{B469AF56-4159-628A-D839-7E48C001CD4B}" dt="2023-03-30T07:02:13.660" v="37"/>
          <ac:spMkLst>
            <pc:docMk/>
            <pc:sldMk cId="2279648503" sldId="259"/>
            <ac:spMk id="4" creationId="{DA539F96-6757-6700-7C5E-BED7C412BCC1}"/>
          </ac:spMkLst>
        </pc:spChg>
        <pc:spChg chg="add del mod">
          <ac:chgData name="BARKER, TROY ANTHONY" userId="S::trobar@alu.edu.gva.es::00072547-a255-4242-89f8-ec6dde923361" providerId="AD" clId="Web-{B469AF56-4159-628A-D839-7E48C001CD4B}" dt="2023-03-30T07:04:28.462" v="49"/>
          <ac:spMkLst>
            <pc:docMk/>
            <pc:sldMk cId="2279648503" sldId="259"/>
            <ac:spMk id="7" creationId="{D107C2B2-DDB9-A5B4-69F3-C68CE1E7BE42}"/>
          </ac:spMkLst>
        </pc:spChg>
        <pc:spChg chg="add mod">
          <ac:chgData name="BARKER, TROY ANTHONY" userId="S::trobar@alu.edu.gva.es::00072547-a255-4242-89f8-ec6dde923361" providerId="AD" clId="Web-{B469AF56-4159-628A-D839-7E48C001CD4B}" dt="2023-03-30T07:18:37.555" v="150" actId="20577"/>
          <ac:spMkLst>
            <pc:docMk/>
            <pc:sldMk cId="2279648503" sldId="259"/>
            <ac:spMk id="9" creationId="{81FDA292-9A30-89BE-BAE9-697CB7D4F6B5}"/>
          </ac:spMkLst>
        </pc:spChg>
        <pc:picChg chg="add del mod ord">
          <ac:chgData name="BARKER, TROY ANTHONY" userId="S::trobar@alu.edu.gva.es::00072547-a255-4242-89f8-ec6dde923361" providerId="AD" clId="Web-{B469AF56-4159-628A-D839-7E48C001CD4B}" dt="2023-03-30T07:04:01.008" v="48"/>
          <ac:picMkLst>
            <pc:docMk/>
            <pc:sldMk cId="2279648503" sldId="259"/>
            <ac:picMk id="5" creationId="{1B8CAE02-6614-1D7A-3AEF-0480B6CC4E80}"/>
          </ac:picMkLst>
        </pc:picChg>
        <pc:picChg chg="add mod ord">
          <ac:chgData name="BARKER, TROY ANTHONY" userId="S::trobar@alu.edu.gva.es::00072547-a255-4242-89f8-ec6dde923361" providerId="AD" clId="Web-{B469AF56-4159-628A-D839-7E48C001CD4B}" dt="2023-03-30T07:11:32.571" v="97" actId="1076"/>
          <ac:picMkLst>
            <pc:docMk/>
            <pc:sldMk cId="2279648503" sldId="259"/>
            <ac:picMk id="8" creationId="{959456AE-C004-BB66-01CD-09E1DD88FD19}"/>
          </ac:picMkLst>
        </pc:picChg>
      </pc:sldChg>
      <pc:sldChg chg="addSp delSp modSp new mod ord setBg">
        <pc:chgData name="BARKER, TROY ANTHONY" userId="S::trobar@alu.edu.gva.es::00072547-a255-4242-89f8-ec6dde923361" providerId="AD" clId="Web-{B469AF56-4159-628A-D839-7E48C001CD4B}" dt="2023-03-30T07:18:18.538" v="149" actId="20577"/>
        <pc:sldMkLst>
          <pc:docMk/>
          <pc:sldMk cId="1987729001" sldId="260"/>
        </pc:sldMkLst>
        <pc:spChg chg="mod">
          <ac:chgData name="BARKER, TROY ANTHONY" userId="S::trobar@alu.edu.gva.es::00072547-a255-4242-89f8-ec6dde923361" providerId="AD" clId="Web-{B469AF56-4159-628A-D839-7E48C001CD4B}" dt="2023-03-30T07:18:18.538" v="149" actId="20577"/>
          <ac:spMkLst>
            <pc:docMk/>
            <pc:sldMk cId="1987729001" sldId="260"/>
            <ac:spMk id="2" creationId="{85A3A7AF-FBA9-FA5D-D932-B97B2789C186}"/>
          </ac:spMkLst>
        </pc:spChg>
        <pc:spChg chg="del">
          <ac:chgData name="BARKER, TROY ANTHONY" userId="S::trobar@alu.edu.gva.es::00072547-a255-4242-89f8-ec6dde923361" providerId="AD" clId="Web-{B469AF56-4159-628A-D839-7E48C001CD4B}" dt="2023-03-30T07:13:20.090" v="116"/>
          <ac:spMkLst>
            <pc:docMk/>
            <pc:sldMk cId="1987729001" sldId="260"/>
            <ac:spMk id="3" creationId="{5D8BC8A3-0CF0-F464-2FB7-43F3BB475007}"/>
          </ac:spMkLst>
        </pc:spChg>
        <pc:spChg chg="add">
          <ac:chgData name="BARKER, TROY ANTHONY" userId="S::trobar@alu.edu.gva.es::00072547-a255-4242-89f8-ec6dde923361" providerId="AD" clId="Web-{B469AF56-4159-628A-D839-7E48C001CD4B}" dt="2023-03-30T07:16:37.800" v="139"/>
          <ac:spMkLst>
            <pc:docMk/>
            <pc:sldMk cId="1987729001" sldId="260"/>
            <ac:spMk id="10" creationId="{78BA5F19-D5E1-4ECC-BEC2-DF7AEDFD7C50}"/>
          </ac:spMkLst>
        </pc:spChg>
        <pc:spChg chg="add">
          <ac:chgData name="BARKER, TROY ANTHONY" userId="S::trobar@alu.edu.gva.es::00072547-a255-4242-89f8-ec6dde923361" providerId="AD" clId="Web-{B469AF56-4159-628A-D839-7E48C001CD4B}" dt="2023-03-30T07:16:37.800" v="139"/>
          <ac:spMkLst>
            <pc:docMk/>
            <pc:sldMk cId="1987729001" sldId="260"/>
            <ac:spMk id="12" creationId="{50CC88A9-A661-4C48-866E-8734E51140B1}"/>
          </ac:spMkLst>
        </pc:spChg>
        <pc:spChg chg="add">
          <ac:chgData name="BARKER, TROY ANTHONY" userId="S::trobar@alu.edu.gva.es::00072547-a255-4242-89f8-ec6dde923361" providerId="AD" clId="Web-{B469AF56-4159-628A-D839-7E48C001CD4B}" dt="2023-03-30T07:16:37.800" v="139"/>
          <ac:spMkLst>
            <pc:docMk/>
            <pc:sldMk cId="1987729001" sldId="260"/>
            <ac:spMk id="14" creationId="{CFDF195F-784B-4D00-8C92-6FC1B0499EA1}"/>
          </ac:spMkLst>
        </pc:spChg>
        <pc:picChg chg="add mod ord">
          <ac:chgData name="BARKER, TROY ANTHONY" userId="S::trobar@alu.edu.gva.es::00072547-a255-4242-89f8-ec6dde923361" providerId="AD" clId="Web-{B469AF56-4159-628A-D839-7E48C001CD4B}" dt="2023-03-30T07:16:37.800" v="139"/>
          <ac:picMkLst>
            <pc:docMk/>
            <pc:sldMk cId="1987729001" sldId="260"/>
            <ac:picMk id="4" creationId="{967A5293-B925-ED7B-325F-412EED921009}"/>
          </ac:picMkLst>
        </pc:picChg>
        <pc:picChg chg="add mod">
          <ac:chgData name="BARKER, TROY ANTHONY" userId="S::trobar@alu.edu.gva.es::00072547-a255-4242-89f8-ec6dde923361" providerId="AD" clId="Web-{B469AF56-4159-628A-D839-7E48C001CD4B}" dt="2023-03-30T07:16:37.800" v="139"/>
          <ac:picMkLst>
            <pc:docMk/>
            <pc:sldMk cId="1987729001" sldId="260"/>
            <ac:picMk id="5" creationId="{A7DC6D8D-82CE-A772-58E2-F6426D933023}"/>
          </ac:picMkLst>
        </pc:picChg>
      </pc:sldChg>
      <pc:sldChg chg="del">
        <pc:chgData name="BARKER, TROY ANTHONY" userId="S::trobar@alu.edu.gva.es::00072547-a255-4242-89f8-ec6dde923361" providerId="AD" clId="Web-{B469AF56-4159-628A-D839-7E48C001CD4B}" dt="2023-03-30T06:58:10.177" v="1"/>
        <pc:sldMkLst>
          <pc:docMk/>
          <pc:sldMk cId="3996539301" sldId="260"/>
        </pc:sldMkLst>
      </pc:sldChg>
      <pc:sldChg chg="del">
        <pc:chgData name="BARKER, TROY ANTHONY" userId="S::trobar@alu.edu.gva.es::00072547-a255-4242-89f8-ec6dde923361" providerId="AD" clId="Web-{B469AF56-4159-628A-D839-7E48C001CD4B}" dt="2023-03-30T06:58:11.099" v="2"/>
        <pc:sldMkLst>
          <pc:docMk/>
          <pc:sldMk cId="609168409" sldId="261"/>
        </pc:sldMkLst>
      </pc:sldChg>
      <pc:sldChg chg="addSp delSp modSp new mod setBg">
        <pc:chgData name="BARKER, TROY ANTHONY" userId="S::trobar@alu.edu.gva.es::00072547-a255-4242-89f8-ec6dde923361" providerId="AD" clId="Web-{B469AF56-4159-628A-D839-7E48C001CD4B}" dt="2023-03-30T07:31:51.943" v="192" actId="20577"/>
        <pc:sldMkLst>
          <pc:docMk/>
          <pc:sldMk cId="850784863" sldId="261"/>
        </pc:sldMkLst>
        <pc:spChg chg="mod ord">
          <ac:chgData name="BARKER, TROY ANTHONY" userId="S::trobar@alu.edu.gva.es::00072547-a255-4242-89f8-ec6dde923361" providerId="AD" clId="Web-{B469AF56-4159-628A-D839-7E48C001CD4B}" dt="2023-03-30T07:31:51.943" v="192" actId="20577"/>
          <ac:spMkLst>
            <pc:docMk/>
            <pc:sldMk cId="850784863" sldId="261"/>
            <ac:spMk id="2" creationId="{C10B8AAB-FB82-0188-777C-6AD22C6BBD41}"/>
          </ac:spMkLst>
        </pc:spChg>
        <pc:spChg chg="del">
          <ac:chgData name="BARKER, TROY ANTHONY" userId="S::trobar@alu.edu.gva.es::00072547-a255-4242-89f8-ec6dde923361" providerId="AD" clId="Web-{B469AF56-4159-628A-D839-7E48C001CD4B}" dt="2023-03-30T07:22:42.298" v="169"/>
          <ac:spMkLst>
            <pc:docMk/>
            <pc:sldMk cId="850784863" sldId="261"/>
            <ac:spMk id="3" creationId="{CD2721B6-CBFB-316D-852A-C95C6671009B}"/>
          </ac:spMkLst>
        </pc:spChg>
        <pc:spChg chg="add del">
          <ac:chgData name="BARKER, TROY ANTHONY" userId="S::trobar@alu.edu.gva.es::00072547-a255-4242-89f8-ec6dde923361" providerId="AD" clId="Web-{B469AF56-4159-628A-D839-7E48C001CD4B}" dt="2023-03-30T07:24:08.863" v="181"/>
          <ac:spMkLst>
            <pc:docMk/>
            <pc:sldMk cId="850784863" sldId="261"/>
            <ac:spMk id="10" creationId="{FD451EE1-06AB-4684-8B7A-59133962CD21}"/>
          </ac:spMkLst>
        </pc:spChg>
        <pc:spChg chg="add del">
          <ac:chgData name="BARKER, TROY ANTHONY" userId="S::trobar@alu.edu.gva.es::00072547-a255-4242-89f8-ec6dde923361" providerId="AD" clId="Web-{B469AF56-4159-628A-D839-7E48C001CD4B}" dt="2023-03-30T07:24:08.863" v="181"/>
          <ac:spMkLst>
            <pc:docMk/>
            <pc:sldMk cId="850784863" sldId="261"/>
            <ac:spMk id="12" creationId="{E402D69F-ABEF-47E0-B154-C6656A2B3F24}"/>
          </ac:spMkLst>
        </pc:spChg>
        <pc:picChg chg="add mod ord">
          <ac:chgData name="BARKER, TROY ANTHONY" userId="S::trobar@alu.edu.gva.es::00072547-a255-4242-89f8-ec6dde923361" providerId="AD" clId="Web-{B469AF56-4159-628A-D839-7E48C001CD4B}" dt="2023-03-30T07:24:08.863" v="182"/>
          <ac:picMkLst>
            <pc:docMk/>
            <pc:sldMk cId="850784863" sldId="261"/>
            <ac:picMk id="4" creationId="{1CF5BFB5-5C5B-18D4-13DA-7B4AD565CE5D}"/>
          </ac:picMkLst>
        </pc:picChg>
        <pc:picChg chg="add mod">
          <ac:chgData name="BARKER, TROY ANTHONY" userId="S::trobar@alu.edu.gva.es::00072547-a255-4242-89f8-ec6dde923361" providerId="AD" clId="Web-{B469AF56-4159-628A-D839-7E48C001CD4B}" dt="2023-03-30T07:24:08.863" v="182"/>
          <ac:picMkLst>
            <pc:docMk/>
            <pc:sldMk cId="850784863" sldId="261"/>
            <ac:picMk id="5" creationId="{5D879DCB-4636-FD40-5C52-CE8D017521BF}"/>
          </ac:picMkLst>
        </pc:picChg>
      </pc:sldChg>
      <pc:sldChg chg="addSp delSp modSp add replId">
        <pc:chgData name="BARKER, TROY ANTHONY" userId="S::trobar@alu.edu.gva.es::00072547-a255-4242-89f8-ec6dde923361" providerId="AD" clId="Web-{B469AF56-4159-628A-D839-7E48C001CD4B}" dt="2023-03-30T07:36:04.624" v="233" actId="1076"/>
        <pc:sldMkLst>
          <pc:docMk/>
          <pc:sldMk cId="894609534" sldId="262"/>
        </pc:sldMkLst>
        <pc:spChg chg="mod">
          <ac:chgData name="BARKER, TROY ANTHONY" userId="S::trobar@alu.edu.gva.es::00072547-a255-4242-89f8-ec6dde923361" providerId="AD" clId="Web-{B469AF56-4159-628A-D839-7E48C001CD4B}" dt="2023-03-30T07:34:27.026" v="208"/>
          <ac:spMkLst>
            <pc:docMk/>
            <pc:sldMk cId="894609534" sldId="262"/>
            <ac:spMk id="2" creationId="{C10B8AAB-FB82-0188-777C-6AD22C6BBD41}"/>
          </ac:spMkLst>
        </pc:spChg>
        <pc:spChg chg="add del mod">
          <ac:chgData name="BARKER, TROY ANTHONY" userId="S::trobar@alu.edu.gva.es::00072547-a255-4242-89f8-ec6dde923361" providerId="AD" clId="Web-{B469AF56-4159-628A-D839-7E48C001CD4B}" dt="2023-03-30T07:33:29.149" v="201"/>
          <ac:spMkLst>
            <pc:docMk/>
            <pc:sldMk cId="894609534" sldId="262"/>
            <ac:spMk id="7" creationId="{B2C7BBE9-C8ED-94D6-0360-0BF761EAF9AB}"/>
          </ac:spMkLst>
        </pc:spChg>
        <pc:spChg chg="add del mod">
          <ac:chgData name="BARKER, TROY ANTHONY" userId="S::trobar@alu.edu.gva.es::00072547-a255-4242-89f8-ec6dde923361" providerId="AD" clId="Web-{B469AF56-4159-628A-D839-7E48C001CD4B}" dt="2023-03-30T07:35:33.013" v="225"/>
          <ac:spMkLst>
            <pc:docMk/>
            <pc:sldMk cId="894609534" sldId="262"/>
            <ac:spMk id="11" creationId="{6995E7FB-7B09-9C20-3737-8A1E01317840}"/>
          </ac:spMkLst>
        </pc:spChg>
        <pc:picChg chg="add del mod">
          <ac:chgData name="BARKER, TROY ANTHONY" userId="S::trobar@alu.edu.gva.es::00072547-a255-4242-89f8-ec6dde923361" providerId="AD" clId="Web-{B469AF56-4159-628A-D839-7E48C001CD4B}" dt="2023-03-30T07:33:27.743" v="200"/>
          <ac:picMkLst>
            <pc:docMk/>
            <pc:sldMk cId="894609534" sldId="262"/>
            <ac:picMk id="3" creationId="{55743039-DB4A-2335-A3F1-7FEE6944B6BA}"/>
          </ac:picMkLst>
        </pc:picChg>
        <pc:picChg chg="del">
          <ac:chgData name="BARKER, TROY ANTHONY" userId="S::trobar@alu.edu.gva.es::00072547-a255-4242-89f8-ec6dde923361" providerId="AD" clId="Web-{B469AF56-4159-628A-D839-7E48C001CD4B}" dt="2023-03-30T07:33:21.618" v="198"/>
          <ac:picMkLst>
            <pc:docMk/>
            <pc:sldMk cId="894609534" sldId="262"/>
            <ac:picMk id="4" creationId="{1CF5BFB5-5C5B-18D4-13DA-7B4AD565CE5D}"/>
          </ac:picMkLst>
        </pc:picChg>
        <pc:picChg chg="del">
          <ac:chgData name="BARKER, TROY ANTHONY" userId="S::trobar@alu.edu.gva.es::00072547-a255-4242-89f8-ec6dde923361" providerId="AD" clId="Web-{B469AF56-4159-628A-D839-7E48C001CD4B}" dt="2023-03-30T07:33:59.150" v="204"/>
          <ac:picMkLst>
            <pc:docMk/>
            <pc:sldMk cId="894609534" sldId="262"/>
            <ac:picMk id="5" creationId="{5D879DCB-4636-FD40-5C52-CE8D017521BF}"/>
          </ac:picMkLst>
        </pc:picChg>
        <pc:picChg chg="add del mod ord">
          <ac:chgData name="BARKER, TROY ANTHONY" userId="S::trobar@alu.edu.gva.es::00072547-a255-4242-89f8-ec6dde923361" providerId="AD" clId="Web-{B469AF56-4159-628A-D839-7E48C001CD4B}" dt="2023-03-30T07:35:30.685" v="224"/>
          <ac:picMkLst>
            <pc:docMk/>
            <pc:sldMk cId="894609534" sldId="262"/>
            <ac:picMk id="8" creationId="{C295C855-6BB9-0D9A-462E-72F74B0E3D8C}"/>
          </ac:picMkLst>
        </pc:picChg>
        <pc:picChg chg="add mod">
          <ac:chgData name="BARKER, TROY ANTHONY" userId="S::trobar@alu.edu.gva.es::00072547-a255-4242-89f8-ec6dde923361" providerId="AD" clId="Web-{B469AF56-4159-628A-D839-7E48C001CD4B}" dt="2023-03-30T07:36:00.045" v="231" actId="1076"/>
          <ac:picMkLst>
            <pc:docMk/>
            <pc:sldMk cId="894609534" sldId="262"/>
            <ac:picMk id="9" creationId="{17BD36C6-B831-D8F8-3579-941346640B4A}"/>
          </ac:picMkLst>
        </pc:picChg>
        <pc:picChg chg="add mod ord">
          <ac:chgData name="BARKER, TROY ANTHONY" userId="S::trobar@alu.edu.gva.es::00072547-a255-4242-89f8-ec6dde923361" providerId="AD" clId="Web-{B469AF56-4159-628A-D839-7E48C001CD4B}" dt="2023-03-30T07:36:04.624" v="233" actId="1076"/>
          <ac:picMkLst>
            <pc:docMk/>
            <pc:sldMk cId="894609534" sldId="262"/>
            <ac:picMk id="12" creationId="{2E8A87A4-68D3-EA86-B6EA-E02851E7A4F8}"/>
          </ac:picMkLst>
        </pc:picChg>
      </pc:sldChg>
      <pc:sldChg chg="del">
        <pc:chgData name="BARKER, TROY ANTHONY" userId="S::trobar@alu.edu.gva.es::00072547-a255-4242-89f8-ec6dde923361" providerId="AD" clId="Web-{B469AF56-4159-628A-D839-7E48C001CD4B}" dt="2023-03-30T06:58:12.646" v="3"/>
        <pc:sldMkLst>
          <pc:docMk/>
          <pc:sldMk cId="3529142493" sldId="262"/>
        </pc:sldMkLst>
      </pc:sldChg>
      <pc:sldChg chg="addSp delSp modSp new mod setBg">
        <pc:chgData name="BARKER, TROY ANTHONY" userId="S::trobar@alu.edu.gva.es::00072547-a255-4242-89f8-ec6dde923361" providerId="AD" clId="Web-{B469AF56-4159-628A-D839-7E48C001CD4B}" dt="2023-03-30T07:38:05.253" v="240"/>
        <pc:sldMkLst>
          <pc:docMk/>
          <pc:sldMk cId="2850727448" sldId="263"/>
        </pc:sldMkLst>
        <pc:spChg chg="del">
          <ac:chgData name="BARKER, TROY ANTHONY" userId="S::trobar@alu.edu.gva.es::00072547-a255-4242-89f8-ec6dde923361" providerId="AD" clId="Web-{B469AF56-4159-628A-D839-7E48C001CD4B}" dt="2023-03-30T07:36:48.782" v="236"/>
          <ac:spMkLst>
            <pc:docMk/>
            <pc:sldMk cId="2850727448" sldId="263"/>
            <ac:spMk id="2" creationId="{A48D832E-B59C-1DB0-FADF-6DFD5D9B692E}"/>
          </ac:spMkLst>
        </pc:spChg>
        <pc:spChg chg="del">
          <ac:chgData name="BARKER, TROY ANTHONY" userId="S::trobar@alu.edu.gva.es::00072547-a255-4242-89f8-ec6dde923361" providerId="AD" clId="Web-{B469AF56-4159-628A-D839-7E48C001CD4B}" dt="2023-03-30T07:36:47.141" v="235"/>
          <ac:spMkLst>
            <pc:docMk/>
            <pc:sldMk cId="2850727448" sldId="263"/>
            <ac:spMk id="3" creationId="{4025ED61-16D8-EFA6-1CD7-8733702DB492}"/>
          </ac:spMkLst>
        </pc:spChg>
        <pc:spChg chg="add">
          <ac:chgData name="BARKER, TROY ANTHONY" userId="S::trobar@alu.edu.gva.es::00072547-a255-4242-89f8-ec6dde923361" providerId="AD" clId="Web-{B469AF56-4159-628A-D839-7E48C001CD4B}" dt="2023-03-30T07:38:05.253" v="240"/>
          <ac:spMkLst>
            <pc:docMk/>
            <pc:sldMk cId="2850727448" sldId="263"/>
            <ac:spMk id="9" creationId="{7BDAC5B6-20CE-447F-8BA1-F2274AC7AE5B}"/>
          </ac:spMkLst>
        </pc:spChg>
        <pc:spChg chg="add">
          <ac:chgData name="BARKER, TROY ANTHONY" userId="S::trobar@alu.edu.gva.es::00072547-a255-4242-89f8-ec6dde923361" providerId="AD" clId="Web-{B469AF56-4159-628A-D839-7E48C001CD4B}" dt="2023-03-30T07:38:05.253" v="240"/>
          <ac:spMkLst>
            <pc:docMk/>
            <pc:sldMk cId="2850727448" sldId="263"/>
            <ac:spMk id="11" creationId="{D1D22B31-BF8F-446B-9009-8A251FB177CB}"/>
          </ac:spMkLst>
        </pc:spChg>
        <pc:picChg chg="add mod">
          <ac:chgData name="BARKER, TROY ANTHONY" userId="S::trobar@alu.edu.gva.es::00072547-a255-4242-89f8-ec6dde923361" providerId="AD" clId="Web-{B469AF56-4159-628A-D839-7E48C001CD4B}" dt="2023-03-30T07:38:05.253" v="240"/>
          <ac:picMkLst>
            <pc:docMk/>
            <pc:sldMk cId="2850727448" sldId="263"/>
            <ac:picMk id="4" creationId="{77AC2E73-F244-F7CA-C5E6-E67B65144700}"/>
          </ac:picMkLst>
        </pc:picChg>
      </pc:sldChg>
      <pc:sldChg chg="del">
        <pc:chgData name="BARKER, TROY ANTHONY" userId="S::trobar@alu.edu.gva.es::00072547-a255-4242-89f8-ec6dde923361" providerId="AD" clId="Web-{B469AF56-4159-628A-D839-7E48C001CD4B}" dt="2023-03-30T06:58:13.693" v="4"/>
        <pc:sldMkLst>
          <pc:docMk/>
          <pc:sldMk cId="4215095216" sldId="263"/>
        </pc:sldMkLst>
      </pc:sldChg>
      <pc:sldChg chg="del">
        <pc:chgData name="BARKER, TROY ANTHONY" userId="S::trobar@alu.edu.gva.es::00072547-a255-4242-89f8-ec6dde923361" providerId="AD" clId="Web-{B469AF56-4159-628A-D839-7E48C001CD4B}" dt="2023-03-30T06:58:14.162" v="5"/>
        <pc:sldMkLst>
          <pc:docMk/>
          <pc:sldMk cId="1196297157" sldId="264"/>
        </pc:sldMkLst>
      </pc:sldChg>
      <pc:sldChg chg="del">
        <pc:chgData name="BARKER, TROY ANTHONY" userId="S::trobar@alu.edu.gva.es::00072547-a255-4242-89f8-ec6dde923361" providerId="AD" clId="Web-{B469AF56-4159-628A-D839-7E48C001CD4B}" dt="2023-03-30T06:58:14.646" v="6"/>
        <pc:sldMkLst>
          <pc:docMk/>
          <pc:sldMk cId="2424335736" sldId="265"/>
        </pc:sldMkLst>
      </pc:sldChg>
      <pc:sldChg chg="del">
        <pc:chgData name="BARKER, TROY ANTHONY" userId="S::trobar@alu.edu.gva.es::00072547-a255-4242-89f8-ec6dde923361" providerId="AD" clId="Web-{B469AF56-4159-628A-D839-7E48C001CD4B}" dt="2023-03-30T06:58:15.131" v="7"/>
        <pc:sldMkLst>
          <pc:docMk/>
          <pc:sldMk cId="2636122207" sldId="266"/>
        </pc:sldMkLst>
      </pc:sldChg>
      <pc:sldChg chg="del">
        <pc:chgData name="BARKER, TROY ANTHONY" userId="S::trobar@alu.edu.gva.es::00072547-a255-4242-89f8-ec6dde923361" providerId="AD" clId="Web-{B469AF56-4159-628A-D839-7E48C001CD4B}" dt="2023-03-30T06:58:15.896" v="8"/>
        <pc:sldMkLst>
          <pc:docMk/>
          <pc:sldMk cId="4261934730" sldId="267"/>
        </pc:sldMkLst>
      </pc:sldChg>
      <pc:sldChg chg="del">
        <pc:chgData name="BARKER, TROY ANTHONY" userId="S::trobar@alu.edu.gva.es::00072547-a255-4242-89f8-ec6dde923361" providerId="AD" clId="Web-{B469AF56-4159-628A-D839-7E48C001CD4B}" dt="2023-03-30T06:58:16.412" v="9"/>
        <pc:sldMkLst>
          <pc:docMk/>
          <pc:sldMk cId="1969152194" sldId="268"/>
        </pc:sldMkLst>
      </pc:sldChg>
      <pc:sldChg chg="del">
        <pc:chgData name="BARKER, TROY ANTHONY" userId="S::trobar@alu.edu.gva.es::00072547-a255-4242-89f8-ec6dde923361" providerId="AD" clId="Web-{B469AF56-4159-628A-D839-7E48C001CD4B}" dt="2023-03-30T06:58:16.974" v="10"/>
        <pc:sldMkLst>
          <pc:docMk/>
          <pc:sldMk cId="890504702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04/04/2023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04/04/2023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04/04/2023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04/04/2023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04/04/2023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04/04/2023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04/04/2023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04/04/2023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04/04/2023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04/04/2023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04/04/2023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04/04/2023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hyperlink" Target="https://github.com/TroyAnthonyBarker/1-DAM/blob/75bd9f403b8db03f79f540a3a24478ca4a3d1c51/Lenguajes%20de%20marcas%20y%20sistemas%20de%20gesti%C3%B3n%20de%20informaci%C3%B3n/Documentos/Instalacion_XAMPP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s-ES" sz="5400">
                <a:ea typeface="+mj-lt"/>
                <a:cs typeface="+mj-lt"/>
              </a:rPr>
              <a:t>XAMPP</a:t>
            </a:r>
            <a:endParaRPr lang="es-ES" sz="5400" err="1">
              <a:cs typeface="Calibri Light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0BFC784E-4DDE-A38A-F893-036E56D3E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040" y="1991"/>
            <a:ext cx="6806723" cy="685423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60943-3CBF-2D80-BFFD-C6ACD4A8C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XAMPP​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3102BAE-D978-7F17-DD14-BE5E3A1148B2}"/>
              </a:ext>
            </a:extLst>
          </p:cNvPr>
          <p:cNvSpPr txBox="1"/>
          <p:nvPr/>
        </p:nvSpPr>
        <p:spPr>
          <a:xfrm>
            <a:off x="5345493" y="1818916"/>
            <a:ext cx="6224335" cy="15167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/>
              <a:t>XAMPP es </a:t>
            </a:r>
            <a:r>
              <a:rPr lang="en-US" sz="2800" err="1"/>
              <a:t>una</a:t>
            </a:r>
            <a:r>
              <a:rPr lang="en-US" sz="2800"/>
              <a:t> </a:t>
            </a:r>
            <a:r>
              <a:rPr lang="en-US" sz="2800" err="1"/>
              <a:t>distribución</a:t>
            </a:r>
            <a:r>
              <a:rPr lang="en-US" sz="2800"/>
              <a:t> de Apache que </a:t>
            </a:r>
            <a:r>
              <a:rPr lang="en-US" sz="2800" err="1"/>
              <a:t>incluye</a:t>
            </a:r>
            <a:r>
              <a:rPr lang="en-US" sz="2800"/>
              <a:t> </a:t>
            </a:r>
            <a:r>
              <a:rPr lang="en-US" sz="2800" err="1"/>
              <a:t>varios</a:t>
            </a:r>
            <a:r>
              <a:rPr lang="en-US" sz="2800"/>
              <a:t> software </a:t>
            </a:r>
            <a:r>
              <a:rPr lang="en-US" sz="2800" err="1"/>
              <a:t>libres</a:t>
            </a:r>
            <a:r>
              <a:rPr lang="en-US" sz="2800"/>
              <a:t>. </a:t>
            </a:r>
            <a:endParaRPr lang="es-ES" sz="2800">
              <a:cs typeface="Calibri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88AE7D6-37E3-7630-3818-98D90C411543}"/>
              </a:ext>
            </a:extLst>
          </p:cNvPr>
          <p:cNvSpPr txBox="1"/>
          <p:nvPr/>
        </p:nvSpPr>
        <p:spPr>
          <a:xfrm>
            <a:off x="5419725" y="3276600"/>
            <a:ext cx="597217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202124"/>
                </a:solidFill>
                <a:latin typeface="arial"/>
                <a:cs typeface="arial"/>
              </a:rPr>
              <a:t>Apache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202124"/>
                </a:solidFill>
                <a:latin typeface="arial"/>
                <a:cs typeface="arial"/>
              </a:rPr>
              <a:t>MySQL</a:t>
            </a:r>
            <a:endParaRPr lang="en-US">
              <a:solidFill>
                <a:srgbClr val="000000"/>
              </a:solidFill>
              <a:latin typeface="Calibri" panose="020F0502020204030204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202124"/>
                </a:solidFill>
                <a:latin typeface="arial"/>
                <a:cs typeface="arial"/>
              </a:rPr>
              <a:t>FileZilla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202124"/>
                </a:solidFill>
                <a:latin typeface="arial"/>
                <a:cs typeface="arial"/>
              </a:rPr>
              <a:t>Mercury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202124"/>
                </a:solidFill>
                <a:latin typeface="arial"/>
                <a:cs typeface="arial"/>
              </a:rPr>
              <a:t>Tomcat</a:t>
            </a:r>
          </a:p>
        </p:txBody>
      </p:sp>
    </p:spTree>
    <p:extLst>
      <p:ext uri="{BB962C8B-B14F-4D97-AF65-F5344CB8AC3E}">
        <p14:creationId xmlns:p14="http://schemas.microsoft.com/office/powerpoint/2010/main" val="17403746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3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Freeform: Shape 4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E8DB56-6C93-2192-4806-BE57ECB44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Instalación de XAMPP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7D1F224-E2EE-0BD6-D854-8E484921C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Documento de Instalación de XAMPP</a:t>
            </a: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VideoPresentacionTroy">
            <a:hlinkClick r:id="" action="ppaction://media"/>
            <a:extLst>
              <a:ext uri="{FF2B5EF4-FFF2-40B4-BE49-F238E27FC236}">
                <a16:creationId xmlns:a16="http://schemas.microsoft.com/office/drawing/2014/main" id="{50CB6F0A-A104-49D6-9661-5C8FCC62DD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14356" y="1550889"/>
            <a:ext cx="6408836" cy="360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3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A3A7AF-FBA9-FA5D-D932-B97B2789C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_tradnl" sz="5400"/>
              <a:t>Alojar nuestra página web</a:t>
            </a:r>
            <a:endParaRPr lang="es-ES_tradnl" sz="5400">
              <a:cs typeface="Calibri Light"/>
            </a:endParaRPr>
          </a:p>
        </p:txBody>
      </p:sp>
      <p:pic>
        <p:nvPicPr>
          <p:cNvPr id="4" name="Imagen 4" descr="Tabla&#10;&#10;Descripción generada automáticamente">
            <a:extLst>
              <a:ext uri="{FF2B5EF4-FFF2-40B4-BE49-F238E27FC236}">
                <a16:creationId xmlns:a16="http://schemas.microsoft.com/office/drawing/2014/main" id="{967A5293-B925-ED7B-325F-412EED921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1654" y="2337520"/>
            <a:ext cx="3968201" cy="3365190"/>
          </a:xfrm>
          <a:prstGeom prst="rect">
            <a:avLst/>
          </a:prstGeom>
        </p:spPr>
      </p:pic>
      <p:pic>
        <p:nvPicPr>
          <p:cNvPr id="5" name="Imagen 5" descr="Tabla&#10;&#10;Descripción generada automáticamente">
            <a:extLst>
              <a:ext uri="{FF2B5EF4-FFF2-40B4-BE49-F238E27FC236}">
                <a16:creationId xmlns:a16="http://schemas.microsoft.com/office/drawing/2014/main" id="{A7DC6D8D-82CE-A772-58E2-F6426D933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56" y="3204275"/>
            <a:ext cx="4483510" cy="163167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2900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F33F5A-C3F2-ED66-6273-DE08F6DC2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Iniciamos XAMPP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1FDA292-9A30-89BE-BAE9-697CB7D4F6B5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200"/>
              <a:t>En </a:t>
            </a:r>
            <a:r>
              <a:rPr lang="en-US" sz="2200" err="1"/>
              <a:t>nuestro</a:t>
            </a:r>
            <a:r>
              <a:rPr lang="en-US" sz="2200"/>
              <a:t> </a:t>
            </a:r>
            <a:r>
              <a:rPr lang="en-US" sz="2200" err="1"/>
              <a:t>caso</a:t>
            </a:r>
            <a:r>
              <a:rPr lang="en-US" sz="2200"/>
              <a:t> </a:t>
            </a:r>
            <a:r>
              <a:rPr lang="en-US" sz="2200" err="1"/>
              <a:t>utilizaremos</a:t>
            </a:r>
            <a:r>
              <a:rPr lang="en-US" sz="2200"/>
              <a:t> Apache para acceder </a:t>
            </a:r>
            <a:r>
              <a:rPr lang="en-US" sz="2200" err="1"/>
              <a:t>nuestra</a:t>
            </a:r>
            <a:r>
              <a:rPr lang="en-US" sz="2200"/>
              <a:t> </a:t>
            </a:r>
            <a:r>
              <a:rPr lang="en-US" sz="2200" err="1"/>
              <a:t>página</a:t>
            </a:r>
            <a:r>
              <a:rPr lang="en-US" sz="2200"/>
              <a:t> web y MySQL para la BD</a:t>
            </a:r>
            <a:endParaRPr lang="es-ES">
              <a:cs typeface="Calibri" panose="020F0502020204030204"/>
            </a:endParaRPr>
          </a:p>
        </p:txBody>
      </p:sp>
      <p:pic>
        <p:nvPicPr>
          <p:cNvPr id="8" name="Imagen 8">
            <a:extLst>
              <a:ext uri="{FF2B5EF4-FFF2-40B4-BE49-F238E27FC236}">
                <a16:creationId xmlns:a16="http://schemas.microsoft.com/office/drawing/2014/main" id="{959456AE-C004-BB66-01CD-09E1DD88F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168032"/>
            <a:ext cx="6903720" cy="452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48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CF5BFB5-5C5B-18D4-13DA-7B4AD565C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198563"/>
            <a:ext cx="7186613" cy="3873500"/>
          </a:xfr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5D879DCB-4636-FD40-5C52-CE8D01752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5127625"/>
            <a:ext cx="7186613" cy="5254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10B8AAB-FB82-0188-777C-6AD22C6B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FFC875"/>
          </a:solidFill>
          <a:ln w="174625" cmpd="thinThick">
            <a:solidFill>
              <a:srgbClr val="FF960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latin typeface="+mj-lt"/>
                <a:ea typeface="+mj-ea"/>
                <a:cs typeface="+mj-cs"/>
              </a:rPr>
              <a:t>Acceder a </a:t>
            </a:r>
            <a:r>
              <a:rPr lang="en-US" sz="2600" b="1" kern="1200" err="1">
                <a:latin typeface="+mj-lt"/>
                <a:ea typeface="+mj-ea"/>
                <a:cs typeface="+mj-cs"/>
              </a:rPr>
              <a:t>nuestra</a:t>
            </a:r>
            <a:r>
              <a:rPr lang="en-US" sz="2600" b="1" kern="1200">
                <a:latin typeface="+mj-lt"/>
                <a:ea typeface="+mj-ea"/>
                <a:cs typeface="+mj-cs"/>
              </a:rPr>
              <a:t> </a:t>
            </a:r>
            <a:r>
              <a:rPr lang="en-US" sz="2600" b="1" kern="1200" err="1">
                <a:latin typeface="+mj-lt"/>
                <a:ea typeface="+mj-ea"/>
                <a:cs typeface="+mj-cs"/>
              </a:rPr>
              <a:t>página</a:t>
            </a:r>
            <a:r>
              <a:rPr lang="en-US" sz="2600" b="1" kern="1200">
                <a:latin typeface="+mj-lt"/>
                <a:ea typeface="+mj-ea"/>
                <a:cs typeface="+mj-cs"/>
              </a:rPr>
              <a:t> web</a:t>
            </a:r>
            <a:endParaRPr lang="en-US" sz="2600" b="1" kern="1200"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5078486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B8AAB-FB82-0188-777C-6AD22C6B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124800"/>
            <a:ext cx="3014864" cy="2967676"/>
          </a:xfrm>
          <a:prstGeom prst="ellipse">
            <a:avLst/>
          </a:prstGeom>
          <a:solidFill>
            <a:srgbClr val="FFC875"/>
          </a:solidFill>
          <a:ln w="174625" cmpd="thinThick">
            <a:solidFill>
              <a:srgbClr val="FF960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96696"/>
            <a:r>
              <a:rPr lang="en-US" sz="2834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Acceder a </a:t>
            </a:r>
            <a:r>
              <a:rPr lang="en-US" sz="2834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nuestra</a:t>
            </a:r>
            <a:r>
              <a:rPr lang="en-US" sz="2834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BD</a:t>
            </a:r>
            <a:endParaRPr lang="en-US" sz="2600" b="1" kern="1200">
              <a:latin typeface="+mj-lt"/>
              <a:cs typeface="Calibri Light"/>
            </a:endParaRPr>
          </a:p>
        </p:txBody>
      </p:sp>
      <p:pic>
        <p:nvPicPr>
          <p:cNvPr id="9" name="Imagen 9">
            <a:extLst>
              <a:ext uri="{FF2B5EF4-FFF2-40B4-BE49-F238E27FC236}">
                <a16:creationId xmlns:a16="http://schemas.microsoft.com/office/drawing/2014/main" id="{17BD36C6-B831-D8F8-3579-941346640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813" y="5335627"/>
            <a:ext cx="2414407" cy="468479"/>
          </a:xfrm>
          <a:prstGeom prst="rect">
            <a:avLst/>
          </a:prstGeom>
        </p:spPr>
      </p:pic>
      <p:pic>
        <p:nvPicPr>
          <p:cNvPr id="12" name="Imagen 1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2E8A87A4-68D3-EA86-B6EA-E02851E7A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84128" y="1054217"/>
            <a:ext cx="7297149" cy="3946819"/>
          </a:xfrm>
        </p:spPr>
      </p:pic>
    </p:spTree>
    <p:extLst>
      <p:ext uri="{BB962C8B-B14F-4D97-AF65-F5344CB8AC3E}">
        <p14:creationId xmlns:p14="http://schemas.microsoft.com/office/powerpoint/2010/main" val="894609534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n 4" descr="Imagen que contiene texto, libro, periódico, firmar&#10;&#10;Descripción generada automáticamente">
            <a:extLst>
              <a:ext uri="{FF2B5EF4-FFF2-40B4-BE49-F238E27FC236}">
                <a16:creationId xmlns:a16="http://schemas.microsoft.com/office/drawing/2014/main" id="{77AC2E73-F244-F7CA-C5E6-E67B65144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233" y="1201003"/>
            <a:ext cx="4107976" cy="410797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1474704-F281-ACC2-7490-6F394891B1ED}"/>
              </a:ext>
            </a:extLst>
          </p:cNvPr>
          <p:cNvSpPr txBox="1"/>
          <p:nvPr/>
        </p:nvSpPr>
        <p:spPr>
          <a:xfrm>
            <a:off x="9044412" y="4811231"/>
            <a:ext cx="3342517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 err="1">
                <a:cs typeface="Calibri"/>
              </a:rPr>
              <a:t>Creditos</a:t>
            </a:r>
            <a:r>
              <a:rPr lang="es-ES" sz="2400" b="1" dirty="0">
                <a:cs typeface="Calibri"/>
              </a:rPr>
              <a:t>:</a:t>
            </a:r>
          </a:p>
          <a:p>
            <a:pPr marL="285750" indent="-285750">
              <a:buFont typeface="Calibri"/>
              <a:buChar char="-"/>
            </a:pPr>
            <a:r>
              <a:rPr lang="es-ES" sz="2000" dirty="0">
                <a:cs typeface="Calibri"/>
              </a:rPr>
              <a:t>Raquel Guerrero Perucho: </a:t>
            </a:r>
          </a:p>
          <a:p>
            <a:pPr lvl="1"/>
            <a:r>
              <a:rPr lang="es-ES" dirty="0" err="1">
                <a:ea typeface="+mn-lt"/>
                <a:cs typeface="+mn-lt"/>
              </a:rPr>
              <a:t>Graficos</a:t>
            </a:r>
            <a:r>
              <a:rPr lang="es-ES" dirty="0">
                <a:ea typeface="+mn-lt"/>
                <a:cs typeface="+mn-lt"/>
              </a:rPr>
              <a:t> de Icono XAMPP.</a:t>
            </a:r>
          </a:p>
          <a:p>
            <a:pPr lvl="1"/>
            <a:endParaRPr lang="es-ES" dirty="0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s-ES" sz="2000" dirty="0" err="1">
                <a:cs typeface="Calibri"/>
              </a:rPr>
              <a:t>Wassim</a:t>
            </a:r>
            <a:r>
              <a:rPr lang="es-ES" sz="2000" dirty="0">
                <a:cs typeface="Calibri"/>
              </a:rPr>
              <a:t> </a:t>
            </a:r>
            <a:r>
              <a:rPr lang="es-ES" sz="2000" dirty="0" err="1">
                <a:cs typeface="Calibri"/>
              </a:rPr>
              <a:t>Atiki</a:t>
            </a:r>
            <a:r>
              <a:rPr lang="es-ES" sz="2000" dirty="0">
                <a:cs typeface="Calibri"/>
              </a:rPr>
              <a:t> El </a:t>
            </a:r>
            <a:r>
              <a:rPr lang="es-ES" sz="2000" dirty="0" err="1">
                <a:cs typeface="Calibri"/>
              </a:rPr>
              <a:t>Moudni</a:t>
            </a:r>
            <a:r>
              <a:rPr lang="es-ES" sz="2000" dirty="0">
                <a:cs typeface="Calibri"/>
              </a:rPr>
              <a:t>:</a:t>
            </a:r>
          </a:p>
          <a:p>
            <a:pPr lvl="1"/>
            <a:r>
              <a:rPr lang="es-ES" dirty="0">
                <a:cs typeface="Calibri"/>
              </a:rPr>
              <a:t>Edición del vídeo.</a:t>
            </a:r>
          </a:p>
          <a:p>
            <a:pPr lvl="1"/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072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9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9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9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9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00"/>
                            </p:stCondLst>
                            <p:childTnLst>
                              <p:par>
                                <p:cTn id="2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9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83</Words>
  <Application>Microsoft Office PowerPoint</Application>
  <PresentationFormat>Panorámica</PresentationFormat>
  <Paragraphs>21</Paragraphs>
  <Slides>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Arial</vt:lpstr>
      <vt:lpstr>Calibri</vt:lpstr>
      <vt:lpstr>Calibri Light</vt:lpstr>
      <vt:lpstr>Tema de Office</vt:lpstr>
      <vt:lpstr>XAMPP</vt:lpstr>
      <vt:lpstr>XAMPP​</vt:lpstr>
      <vt:lpstr>Instalación de XAMPP</vt:lpstr>
      <vt:lpstr>Alojar nuestra página web</vt:lpstr>
      <vt:lpstr>Iniciamos XAMPP</vt:lpstr>
      <vt:lpstr>Acceder a nuestra página web</vt:lpstr>
      <vt:lpstr>Acceder a nuestra BD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>Troy Barker</cp:lastModifiedBy>
  <cp:revision>6</cp:revision>
  <dcterms:created xsi:type="dcterms:W3CDTF">2023-03-28T06:21:48Z</dcterms:created>
  <dcterms:modified xsi:type="dcterms:W3CDTF">2023-04-04T06:47:03Z</dcterms:modified>
</cp:coreProperties>
</file>